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2" r:id="rId3"/>
    <p:sldId id="303" r:id="rId4"/>
    <p:sldId id="304" r:id="rId5"/>
    <p:sldId id="305" r:id="rId6"/>
    <p:sldId id="256" r:id="rId7"/>
    <p:sldId id="257" r:id="rId8"/>
    <p:sldId id="258" r:id="rId9"/>
    <p:sldId id="259" r:id="rId10"/>
    <p:sldId id="261" r:id="rId11"/>
    <p:sldId id="262" r:id="rId12"/>
    <p:sldId id="260" r:id="rId13"/>
    <p:sldId id="263" r:id="rId14"/>
    <p:sldId id="264" r:id="rId15"/>
    <p:sldId id="309" r:id="rId16"/>
    <p:sldId id="308" r:id="rId17"/>
    <p:sldId id="265" r:id="rId18"/>
    <p:sldId id="310" r:id="rId19"/>
    <p:sldId id="266" r:id="rId20"/>
    <p:sldId id="306" r:id="rId21"/>
    <p:sldId id="311" r:id="rId22"/>
    <p:sldId id="312" r:id="rId23"/>
    <p:sldId id="267" r:id="rId24"/>
    <p:sldId id="268" r:id="rId25"/>
    <p:sldId id="26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F492DA-0EA1-4C1E-906E-C79922E61EF1}" v="10" dt="2025-02-26T22:18:01.9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9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wn Dinsdale" userId="41f7eddd44b7c622" providerId="LiveId" clId="{0EF492DA-0EA1-4C1E-906E-C79922E61EF1}"/>
    <pc:docChg chg="undo custSel addSld delSld modSld sldOrd modMainMaster">
      <pc:chgData name="Dawn Dinsdale" userId="41f7eddd44b7c622" providerId="LiveId" clId="{0EF492DA-0EA1-4C1E-906E-C79922E61EF1}" dt="2025-02-27T20:42:19.667" v="397" actId="20577"/>
      <pc:docMkLst>
        <pc:docMk/>
      </pc:docMkLst>
      <pc:sldChg chg="addSp delSp modSp mod">
        <pc:chgData name="Dawn Dinsdale" userId="41f7eddd44b7c622" providerId="LiveId" clId="{0EF492DA-0EA1-4C1E-906E-C79922E61EF1}" dt="2025-02-25T18:07:39.660" v="362"/>
        <pc:sldMkLst>
          <pc:docMk/>
          <pc:sldMk cId="360671404" sldId="256"/>
        </pc:sldMkLst>
        <pc:spChg chg="mod">
          <ac:chgData name="Dawn Dinsdale" userId="41f7eddd44b7c622" providerId="LiveId" clId="{0EF492DA-0EA1-4C1E-906E-C79922E61EF1}" dt="2025-02-25T18:07:39.660" v="362"/>
          <ac:spMkLst>
            <pc:docMk/>
            <pc:sldMk cId="360671404" sldId="256"/>
            <ac:spMk id="5" creationId="{00000000-0000-0000-0000-000000000000}"/>
          </ac:spMkLst>
        </pc:spChg>
        <pc:picChg chg="add mod">
          <ac:chgData name="Dawn Dinsdale" userId="41f7eddd44b7c622" providerId="LiveId" clId="{0EF492DA-0EA1-4C1E-906E-C79922E61EF1}" dt="2025-02-25T18:07:39.660" v="362"/>
          <ac:picMkLst>
            <pc:docMk/>
            <pc:sldMk cId="360671404" sldId="256"/>
            <ac:picMk id="3" creationId="{F106B64C-B56C-2AC2-23E3-5C1885F2FBD3}"/>
          </ac:picMkLst>
        </pc:picChg>
      </pc:sldChg>
      <pc:sldChg chg="addSp delSp modSp mod">
        <pc:chgData name="Dawn Dinsdale" userId="41f7eddd44b7c622" providerId="LiveId" clId="{0EF492DA-0EA1-4C1E-906E-C79922E61EF1}" dt="2025-02-25T18:07:39.660" v="362"/>
        <pc:sldMkLst>
          <pc:docMk/>
          <pc:sldMk cId="2394710715" sldId="257"/>
        </pc:sldMkLst>
        <pc:spChg chg="mod">
          <ac:chgData name="Dawn Dinsdale" userId="41f7eddd44b7c622" providerId="LiveId" clId="{0EF492DA-0EA1-4C1E-906E-C79922E61EF1}" dt="2025-02-25T18:07:39.660" v="362"/>
          <ac:spMkLst>
            <pc:docMk/>
            <pc:sldMk cId="2394710715" sldId="257"/>
            <ac:spMk id="4" creationId="{00000000-0000-0000-0000-000000000000}"/>
          </ac:spMkLst>
        </pc:spChg>
        <pc:picChg chg="add mod ord">
          <ac:chgData name="Dawn Dinsdale" userId="41f7eddd44b7c622" providerId="LiveId" clId="{0EF492DA-0EA1-4C1E-906E-C79922E61EF1}" dt="2025-02-25T18:07:39.660" v="362"/>
          <ac:picMkLst>
            <pc:docMk/>
            <pc:sldMk cId="2394710715" sldId="257"/>
            <ac:picMk id="5" creationId="{A1EBCDBC-23E1-5280-FDEF-37AEAA27DB98}"/>
          </ac:picMkLst>
        </pc:picChg>
        <pc:cxnChg chg="mod">
          <ac:chgData name="Dawn Dinsdale" userId="41f7eddd44b7c622" providerId="LiveId" clId="{0EF492DA-0EA1-4C1E-906E-C79922E61EF1}" dt="2025-02-25T18:07:39.660" v="362"/>
          <ac:cxnSpMkLst>
            <pc:docMk/>
            <pc:sldMk cId="2394710715" sldId="257"/>
            <ac:cxnSpMk id="6" creationId="{00000000-0000-0000-0000-000000000000}"/>
          </ac:cxnSpMkLst>
        </pc:cxnChg>
      </pc:sldChg>
      <pc:sldChg chg="addSp delSp modSp mod">
        <pc:chgData name="Dawn Dinsdale" userId="41f7eddd44b7c622" providerId="LiveId" clId="{0EF492DA-0EA1-4C1E-906E-C79922E61EF1}" dt="2025-02-25T18:07:39.660" v="362"/>
        <pc:sldMkLst>
          <pc:docMk/>
          <pc:sldMk cId="1862936031" sldId="258"/>
        </pc:sldMkLst>
        <pc:spChg chg="mod">
          <ac:chgData name="Dawn Dinsdale" userId="41f7eddd44b7c622" providerId="LiveId" clId="{0EF492DA-0EA1-4C1E-906E-C79922E61EF1}" dt="2025-02-25T18:07:39.660" v="362"/>
          <ac:spMkLst>
            <pc:docMk/>
            <pc:sldMk cId="1862936031" sldId="258"/>
            <ac:spMk id="3" creationId="{00000000-0000-0000-0000-000000000000}"/>
          </ac:spMkLst>
        </pc:spChg>
        <pc:spChg chg="mod">
          <ac:chgData name="Dawn Dinsdale" userId="41f7eddd44b7c622" providerId="LiveId" clId="{0EF492DA-0EA1-4C1E-906E-C79922E61EF1}" dt="2025-02-25T18:07:39.660" v="362"/>
          <ac:spMkLst>
            <pc:docMk/>
            <pc:sldMk cId="1862936031" sldId="258"/>
            <ac:spMk id="4" creationId="{00000000-0000-0000-0000-000000000000}"/>
          </ac:spMkLst>
        </pc:spChg>
        <pc:picChg chg="add mod ord">
          <ac:chgData name="Dawn Dinsdale" userId="41f7eddd44b7c622" providerId="LiveId" clId="{0EF492DA-0EA1-4C1E-906E-C79922E61EF1}" dt="2025-02-25T18:07:39.660" v="362"/>
          <ac:picMkLst>
            <pc:docMk/>
            <pc:sldMk cId="1862936031" sldId="258"/>
            <ac:picMk id="7" creationId="{AD2A1C46-68D1-78BE-268D-85BF82BA20E6}"/>
          </ac:picMkLst>
        </pc:picChg>
        <pc:cxnChg chg="mod">
          <ac:chgData name="Dawn Dinsdale" userId="41f7eddd44b7c622" providerId="LiveId" clId="{0EF492DA-0EA1-4C1E-906E-C79922E61EF1}" dt="2025-02-25T18:07:39.660" v="362"/>
          <ac:cxnSpMkLst>
            <pc:docMk/>
            <pc:sldMk cId="1862936031" sldId="258"/>
            <ac:cxnSpMk id="5" creationId="{00000000-0000-0000-0000-000000000000}"/>
          </ac:cxnSpMkLst>
        </pc:cxnChg>
      </pc:sldChg>
      <pc:sldChg chg="addSp delSp modSp mod">
        <pc:chgData name="Dawn Dinsdale" userId="41f7eddd44b7c622" providerId="LiveId" clId="{0EF492DA-0EA1-4C1E-906E-C79922E61EF1}" dt="2025-02-25T18:07:39.660" v="362"/>
        <pc:sldMkLst>
          <pc:docMk/>
          <pc:sldMk cId="1055909229" sldId="259"/>
        </pc:sldMkLst>
        <pc:spChg chg="mod">
          <ac:chgData name="Dawn Dinsdale" userId="41f7eddd44b7c622" providerId="LiveId" clId="{0EF492DA-0EA1-4C1E-906E-C79922E61EF1}" dt="2025-02-25T18:07:39.660" v="362"/>
          <ac:spMkLst>
            <pc:docMk/>
            <pc:sldMk cId="1055909229" sldId="259"/>
            <ac:spMk id="3" creationId="{00000000-0000-0000-0000-000000000000}"/>
          </ac:spMkLst>
        </pc:spChg>
        <pc:picChg chg="add mod ord">
          <ac:chgData name="Dawn Dinsdale" userId="41f7eddd44b7c622" providerId="LiveId" clId="{0EF492DA-0EA1-4C1E-906E-C79922E61EF1}" dt="2025-02-25T18:07:39.660" v="362"/>
          <ac:picMkLst>
            <pc:docMk/>
            <pc:sldMk cId="1055909229" sldId="259"/>
            <ac:picMk id="7" creationId="{D94FBBAB-6BBC-2315-7B19-D8349FB8D188}"/>
          </ac:picMkLst>
        </pc:picChg>
        <pc:cxnChg chg="mod">
          <ac:chgData name="Dawn Dinsdale" userId="41f7eddd44b7c622" providerId="LiveId" clId="{0EF492DA-0EA1-4C1E-906E-C79922E61EF1}" dt="2025-02-25T18:07:39.660" v="362"/>
          <ac:cxnSpMkLst>
            <pc:docMk/>
            <pc:sldMk cId="1055909229" sldId="259"/>
            <ac:cxnSpMk id="4" creationId="{00000000-0000-0000-0000-000000000000}"/>
          </ac:cxnSpMkLst>
        </pc:cxnChg>
        <pc:cxnChg chg="mod">
          <ac:chgData name="Dawn Dinsdale" userId="41f7eddd44b7c622" providerId="LiveId" clId="{0EF492DA-0EA1-4C1E-906E-C79922E61EF1}" dt="2025-02-25T18:07:39.660" v="362"/>
          <ac:cxnSpMkLst>
            <pc:docMk/>
            <pc:sldMk cId="1055909229" sldId="259"/>
            <ac:cxnSpMk id="6" creationId="{00000000-0000-0000-0000-000000000000}"/>
          </ac:cxnSpMkLst>
        </pc:cxnChg>
      </pc:sldChg>
      <pc:sldChg chg="addSp delSp modSp mod">
        <pc:chgData name="Dawn Dinsdale" userId="41f7eddd44b7c622" providerId="LiveId" clId="{0EF492DA-0EA1-4C1E-906E-C79922E61EF1}" dt="2025-02-25T18:07:39.660" v="362"/>
        <pc:sldMkLst>
          <pc:docMk/>
          <pc:sldMk cId="1176478398" sldId="260"/>
        </pc:sldMkLst>
        <pc:spChg chg="mod">
          <ac:chgData name="Dawn Dinsdale" userId="41f7eddd44b7c622" providerId="LiveId" clId="{0EF492DA-0EA1-4C1E-906E-C79922E61EF1}" dt="2025-02-25T18:07:39.660" v="362"/>
          <ac:spMkLst>
            <pc:docMk/>
            <pc:sldMk cId="1176478398" sldId="260"/>
            <ac:spMk id="3" creationId="{00000000-0000-0000-0000-000000000000}"/>
          </ac:spMkLst>
        </pc:spChg>
        <pc:picChg chg="add mod ord">
          <ac:chgData name="Dawn Dinsdale" userId="41f7eddd44b7c622" providerId="LiveId" clId="{0EF492DA-0EA1-4C1E-906E-C79922E61EF1}" dt="2025-02-25T18:07:39.660" v="362"/>
          <ac:picMkLst>
            <pc:docMk/>
            <pc:sldMk cId="1176478398" sldId="260"/>
            <ac:picMk id="4" creationId="{2C6EAE65-9616-49D1-8F2B-E2DEA57D8B76}"/>
          </ac:picMkLst>
        </pc:picChg>
        <pc:cxnChg chg="mod">
          <ac:chgData name="Dawn Dinsdale" userId="41f7eddd44b7c622" providerId="LiveId" clId="{0EF492DA-0EA1-4C1E-906E-C79922E61EF1}" dt="2025-02-25T18:07:39.660" v="362"/>
          <ac:cxnSpMkLst>
            <pc:docMk/>
            <pc:sldMk cId="1176478398" sldId="260"/>
            <ac:cxnSpMk id="5" creationId="{00000000-0000-0000-0000-000000000000}"/>
          </ac:cxnSpMkLst>
        </pc:cxnChg>
      </pc:sldChg>
      <pc:sldChg chg="addSp delSp modSp mod">
        <pc:chgData name="Dawn Dinsdale" userId="41f7eddd44b7c622" providerId="LiveId" clId="{0EF492DA-0EA1-4C1E-906E-C79922E61EF1}" dt="2025-02-25T18:07:39.660" v="362"/>
        <pc:sldMkLst>
          <pc:docMk/>
          <pc:sldMk cId="1060496327" sldId="261"/>
        </pc:sldMkLst>
        <pc:spChg chg="mod">
          <ac:chgData name="Dawn Dinsdale" userId="41f7eddd44b7c622" providerId="LiveId" clId="{0EF492DA-0EA1-4C1E-906E-C79922E61EF1}" dt="2025-02-25T18:07:39.660" v="362"/>
          <ac:spMkLst>
            <pc:docMk/>
            <pc:sldMk cId="1060496327" sldId="261"/>
            <ac:spMk id="3" creationId="{00000000-0000-0000-0000-000000000000}"/>
          </ac:spMkLst>
        </pc:spChg>
        <pc:spChg chg="mod">
          <ac:chgData name="Dawn Dinsdale" userId="41f7eddd44b7c622" providerId="LiveId" clId="{0EF492DA-0EA1-4C1E-906E-C79922E61EF1}" dt="2025-02-25T18:07:39.660" v="362"/>
          <ac:spMkLst>
            <pc:docMk/>
            <pc:sldMk cId="1060496327" sldId="261"/>
            <ac:spMk id="4" creationId="{00000000-0000-0000-0000-000000000000}"/>
          </ac:spMkLst>
        </pc:spChg>
        <pc:picChg chg="add mod ord">
          <ac:chgData name="Dawn Dinsdale" userId="41f7eddd44b7c622" providerId="LiveId" clId="{0EF492DA-0EA1-4C1E-906E-C79922E61EF1}" dt="2025-02-25T18:07:39.660" v="362"/>
          <ac:picMkLst>
            <pc:docMk/>
            <pc:sldMk cId="1060496327" sldId="261"/>
            <ac:picMk id="6" creationId="{220B9CD3-FB41-DF46-6C6E-528961803330}"/>
          </ac:picMkLst>
        </pc:picChg>
        <pc:cxnChg chg="mod">
          <ac:chgData name="Dawn Dinsdale" userId="41f7eddd44b7c622" providerId="LiveId" clId="{0EF492DA-0EA1-4C1E-906E-C79922E61EF1}" dt="2025-02-25T18:07:39.660" v="362"/>
          <ac:cxnSpMkLst>
            <pc:docMk/>
            <pc:sldMk cId="1060496327" sldId="261"/>
            <ac:cxnSpMk id="5" creationId="{00000000-0000-0000-0000-000000000000}"/>
          </ac:cxnSpMkLst>
        </pc:cxnChg>
        <pc:cxnChg chg="mod">
          <ac:chgData name="Dawn Dinsdale" userId="41f7eddd44b7c622" providerId="LiveId" clId="{0EF492DA-0EA1-4C1E-906E-C79922E61EF1}" dt="2025-02-25T18:07:39.660" v="362"/>
          <ac:cxnSpMkLst>
            <pc:docMk/>
            <pc:sldMk cId="1060496327" sldId="261"/>
            <ac:cxnSpMk id="11" creationId="{6017422C-C33A-E6A1-6124-C189E04FEF66}"/>
          </ac:cxnSpMkLst>
        </pc:cxnChg>
      </pc:sldChg>
      <pc:sldChg chg="addSp delSp modSp mod">
        <pc:chgData name="Dawn Dinsdale" userId="41f7eddd44b7c622" providerId="LiveId" clId="{0EF492DA-0EA1-4C1E-906E-C79922E61EF1}" dt="2025-02-25T18:07:39.660" v="362"/>
        <pc:sldMkLst>
          <pc:docMk/>
          <pc:sldMk cId="1171067522" sldId="262"/>
        </pc:sldMkLst>
        <pc:spChg chg="mod">
          <ac:chgData name="Dawn Dinsdale" userId="41f7eddd44b7c622" providerId="LiveId" clId="{0EF492DA-0EA1-4C1E-906E-C79922E61EF1}" dt="2025-02-25T18:07:39.660" v="362"/>
          <ac:spMkLst>
            <pc:docMk/>
            <pc:sldMk cId="1171067522" sldId="262"/>
            <ac:spMk id="3" creationId="{00000000-0000-0000-0000-000000000000}"/>
          </ac:spMkLst>
        </pc:spChg>
        <pc:spChg chg="mod">
          <ac:chgData name="Dawn Dinsdale" userId="41f7eddd44b7c622" providerId="LiveId" clId="{0EF492DA-0EA1-4C1E-906E-C79922E61EF1}" dt="2025-02-25T18:07:39.660" v="362"/>
          <ac:spMkLst>
            <pc:docMk/>
            <pc:sldMk cId="1171067522" sldId="262"/>
            <ac:spMk id="4" creationId="{00000000-0000-0000-0000-000000000000}"/>
          </ac:spMkLst>
        </pc:spChg>
        <pc:picChg chg="add mod ord">
          <ac:chgData name="Dawn Dinsdale" userId="41f7eddd44b7c622" providerId="LiveId" clId="{0EF492DA-0EA1-4C1E-906E-C79922E61EF1}" dt="2025-02-25T18:07:39.660" v="362"/>
          <ac:picMkLst>
            <pc:docMk/>
            <pc:sldMk cId="1171067522" sldId="262"/>
            <ac:picMk id="7" creationId="{1CF1D850-2615-50C9-9283-AA5F588A321B}"/>
          </ac:picMkLst>
        </pc:picChg>
        <pc:cxnChg chg="mod">
          <ac:chgData name="Dawn Dinsdale" userId="41f7eddd44b7c622" providerId="LiveId" clId="{0EF492DA-0EA1-4C1E-906E-C79922E61EF1}" dt="2025-02-25T18:07:39.660" v="362"/>
          <ac:cxnSpMkLst>
            <pc:docMk/>
            <pc:sldMk cId="1171067522" sldId="262"/>
            <ac:cxnSpMk id="5" creationId="{00000000-0000-0000-0000-000000000000}"/>
          </ac:cxnSpMkLst>
        </pc:cxnChg>
      </pc:sldChg>
      <pc:sldChg chg="addSp delSp modSp mod">
        <pc:chgData name="Dawn Dinsdale" userId="41f7eddd44b7c622" providerId="LiveId" clId="{0EF492DA-0EA1-4C1E-906E-C79922E61EF1}" dt="2025-02-25T18:07:39.660" v="362"/>
        <pc:sldMkLst>
          <pc:docMk/>
          <pc:sldMk cId="2466587105" sldId="263"/>
        </pc:sldMkLst>
        <pc:spChg chg="mod">
          <ac:chgData name="Dawn Dinsdale" userId="41f7eddd44b7c622" providerId="LiveId" clId="{0EF492DA-0EA1-4C1E-906E-C79922E61EF1}" dt="2025-02-25T18:07:39.660" v="362"/>
          <ac:spMkLst>
            <pc:docMk/>
            <pc:sldMk cId="2466587105" sldId="263"/>
            <ac:spMk id="3" creationId="{00000000-0000-0000-0000-000000000000}"/>
          </ac:spMkLst>
        </pc:spChg>
        <pc:picChg chg="add mod ord">
          <ac:chgData name="Dawn Dinsdale" userId="41f7eddd44b7c622" providerId="LiveId" clId="{0EF492DA-0EA1-4C1E-906E-C79922E61EF1}" dt="2025-02-25T18:07:39.660" v="362"/>
          <ac:picMkLst>
            <pc:docMk/>
            <pc:sldMk cId="2466587105" sldId="263"/>
            <ac:picMk id="5" creationId="{B370BAA1-EE27-104D-C0DA-CAA709573E37}"/>
          </ac:picMkLst>
        </pc:picChg>
        <pc:cxnChg chg="mod">
          <ac:chgData name="Dawn Dinsdale" userId="41f7eddd44b7c622" providerId="LiveId" clId="{0EF492DA-0EA1-4C1E-906E-C79922E61EF1}" dt="2025-02-25T18:07:39.660" v="362"/>
          <ac:cxnSpMkLst>
            <pc:docMk/>
            <pc:sldMk cId="2466587105" sldId="263"/>
            <ac:cxnSpMk id="4" creationId="{00000000-0000-0000-0000-000000000000}"/>
          </ac:cxnSpMkLst>
        </pc:cxnChg>
      </pc:sldChg>
      <pc:sldChg chg="addSp delSp modSp mod">
        <pc:chgData name="Dawn Dinsdale" userId="41f7eddd44b7c622" providerId="LiveId" clId="{0EF492DA-0EA1-4C1E-906E-C79922E61EF1}" dt="2025-02-25T18:07:39.660" v="362"/>
        <pc:sldMkLst>
          <pc:docMk/>
          <pc:sldMk cId="2903790944" sldId="264"/>
        </pc:sldMkLst>
        <pc:spChg chg="mod">
          <ac:chgData name="Dawn Dinsdale" userId="41f7eddd44b7c622" providerId="LiveId" clId="{0EF492DA-0EA1-4C1E-906E-C79922E61EF1}" dt="2025-02-25T18:07:39.660" v="362"/>
          <ac:spMkLst>
            <pc:docMk/>
            <pc:sldMk cId="2903790944" sldId="264"/>
            <ac:spMk id="3" creationId="{00000000-0000-0000-0000-000000000000}"/>
          </ac:spMkLst>
        </pc:spChg>
        <pc:picChg chg="add mod ord">
          <ac:chgData name="Dawn Dinsdale" userId="41f7eddd44b7c622" providerId="LiveId" clId="{0EF492DA-0EA1-4C1E-906E-C79922E61EF1}" dt="2025-02-25T18:07:39.660" v="362"/>
          <ac:picMkLst>
            <pc:docMk/>
            <pc:sldMk cId="2903790944" sldId="264"/>
            <ac:picMk id="5" creationId="{30054D8D-2CE1-8E75-9936-5B96A47727F3}"/>
          </ac:picMkLst>
        </pc:picChg>
      </pc:sldChg>
      <pc:sldChg chg="modSp mod">
        <pc:chgData name="Dawn Dinsdale" userId="41f7eddd44b7c622" providerId="LiveId" clId="{0EF492DA-0EA1-4C1E-906E-C79922E61EF1}" dt="2025-02-25T18:07:39.660" v="362"/>
        <pc:sldMkLst>
          <pc:docMk/>
          <pc:sldMk cId="2500706708" sldId="265"/>
        </pc:sldMkLst>
        <pc:spChg chg="mod">
          <ac:chgData name="Dawn Dinsdale" userId="41f7eddd44b7c622" providerId="LiveId" clId="{0EF492DA-0EA1-4C1E-906E-C79922E61EF1}" dt="2025-02-25T18:07:39.660" v="362"/>
          <ac:spMkLst>
            <pc:docMk/>
            <pc:sldMk cId="2500706708" sldId="265"/>
            <ac:spMk id="3" creationId="{00000000-0000-0000-0000-000000000000}"/>
          </ac:spMkLst>
        </pc:spChg>
        <pc:picChg chg="mod">
          <ac:chgData name="Dawn Dinsdale" userId="41f7eddd44b7c622" providerId="LiveId" clId="{0EF492DA-0EA1-4C1E-906E-C79922E61EF1}" dt="2025-02-25T18:07:39.660" v="362"/>
          <ac:picMkLst>
            <pc:docMk/>
            <pc:sldMk cId="2500706708" sldId="265"/>
            <ac:picMk id="6" creationId="{8717891E-587E-9FB4-3BB1-446A227F9758}"/>
          </ac:picMkLst>
        </pc:picChg>
        <pc:cxnChg chg="mod">
          <ac:chgData name="Dawn Dinsdale" userId="41f7eddd44b7c622" providerId="LiveId" clId="{0EF492DA-0EA1-4C1E-906E-C79922E61EF1}" dt="2025-02-25T18:07:39.660" v="362"/>
          <ac:cxnSpMkLst>
            <pc:docMk/>
            <pc:sldMk cId="2500706708" sldId="265"/>
            <ac:cxnSpMk id="4" creationId="{00000000-0000-0000-0000-000000000000}"/>
          </ac:cxnSpMkLst>
        </pc:cxnChg>
        <pc:cxnChg chg="mod">
          <ac:chgData name="Dawn Dinsdale" userId="41f7eddd44b7c622" providerId="LiveId" clId="{0EF492DA-0EA1-4C1E-906E-C79922E61EF1}" dt="2025-02-25T18:07:39.660" v="362"/>
          <ac:cxnSpMkLst>
            <pc:docMk/>
            <pc:sldMk cId="2500706708" sldId="265"/>
            <ac:cxnSpMk id="7" creationId="{00000000-0000-0000-0000-000000000000}"/>
          </ac:cxnSpMkLst>
        </pc:cxnChg>
      </pc:sldChg>
      <pc:sldChg chg="addSp delSp modSp mod">
        <pc:chgData name="Dawn Dinsdale" userId="41f7eddd44b7c622" providerId="LiveId" clId="{0EF492DA-0EA1-4C1E-906E-C79922E61EF1}" dt="2025-02-25T18:07:39.660" v="362"/>
        <pc:sldMkLst>
          <pc:docMk/>
          <pc:sldMk cId="2762020717" sldId="266"/>
        </pc:sldMkLst>
        <pc:spChg chg="mod">
          <ac:chgData name="Dawn Dinsdale" userId="41f7eddd44b7c622" providerId="LiveId" clId="{0EF492DA-0EA1-4C1E-906E-C79922E61EF1}" dt="2025-02-25T18:07:39.660" v="362"/>
          <ac:spMkLst>
            <pc:docMk/>
            <pc:sldMk cId="2762020717" sldId="266"/>
            <ac:spMk id="3" creationId="{00000000-0000-0000-0000-000000000000}"/>
          </ac:spMkLst>
        </pc:spChg>
        <pc:picChg chg="add mod">
          <ac:chgData name="Dawn Dinsdale" userId="41f7eddd44b7c622" providerId="LiveId" clId="{0EF492DA-0EA1-4C1E-906E-C79922E61EF1}" dt="2025-02-25T18:07:39.660" v="362"/>
          <ac:picMkLst>
            <pc:docMk/>
            <pc:sldMk cId="2762020717" sldId="266"/>
            <ac:picMk id="4" creationId="{6046271D-F2C8-62B4-F430-EF0640451D71}"/>
          </ac:picMkLst>
        </pc:picChg>
      </pc:sldChg>
      <pc:sldChg chg="addSp delSp modSp mod ord">
        <pc:chgData name="Dawn Dinsdale" userId="41f7eddd44b7c622" providerId="LiveId" clId="{0EF492DA-0EA1-4C1E-906E-C79922E61EF1}" dt="2025-02-27T20:40:00.557" v="385" actId="1076"/>
        <pc:sldMkLst>
          <pc:docMk/>
          <pc:sldMk cId="2281521949" sldId="267"/>
        </pc:sldMkLst>
        <pc:spChg chg="mod">
          <ac:chgData name="Dawn Dinsdale" userId="41f7eddd44b7c622" providerId="LiveId" clId="{0EF492DA-0EA1-4C1E-906E-C79922E61EF1}" dt="2025-02-27T20:40:00.557" v="385" actId="1076"/>
          <ac:spMkLst>
            <pc:docMk/>
            <pc:sldMk cId="2281521949" sldId="267"/>
            <ac:spMk id="5" creationId="{5BC7A556-025B-9F71-30F2-2F14AD37C65C}"/>
          </ac:spMkLst>
        </pc:spChg>
        <pc:picChg chg="add mod">
          <ac:chgData name="Dawn Dinsdale" userId="41f7eddd44b7c622" providerId="LiveId" clId="{0EF492DA-0EA1-4C1E-906E-C79922E61EF1}" dt="2025-02-27T20:39:58.057" v="384" actId="1076"/>
          <ac:picMkLst>
            <pc:docMk/>
            <pc:sldMk cId="2281521949" sldId="267"/>
            <ac:picMk id="3" creationId="{EC6D8EFD-E29A-F829-0DCA-D4C4AA543717}"/>
          </ac:picMkLst>
        </pc:picChg>
        <pc:picChg chg="del mod">
          <ac:chgData name="Dawn Dinsdale" userId="41f7eddd44b7c622" providerId="LiveId" clId="{0EF492DA-0EA1-4C1E-906E-C79922E61EF1}" dt="2025-02-26T21:16:35.729" v="364" actId="478"/>
          <ac:picMkLst>
            <pc:docMk/>
            <pc:sldMk cId="2281521949" sldId="267"/>
            <ac:picMk id="7" creationId="{F45AB901-6C44-B6A5-433D-A06C08A3C932}"/>
          </ac:picMkLst>
        </pc:picChg>
      </pc:sldChg>
      <pc:sldChg chg="addSp delSp modSp mod">
        <pc:chgData name="Dawn Dinsdale" userId="41f7eddd44b7c622" providerId="LiveId" clId="{0EF492DA-0EA1-4C1E-906E-C79922E61EF1}" dt="2025-02-27T20:42:19.667" v="397" actId="20577"/>
        <pc:sldMkLst>
          <pc:docMk/>
          <pc:sldMk cId="157097516" sldId="268"/>
        </pc:sldMkLst>
        <pc:spChg chg="mod">
          <ac:chgData name="Dawn Dinsdale" userId="41f7eddd44b7c622" providerId="LiveId" clId="{0EF492DA-0EA1-4C1E-906E-C79922E61EF1}" dt="2025-02-27T20:42:19.667" v="397" actId="20577"/>
          <ac:spMkLst>
            <pc:docMk/>
            <pc:sldMk cId="157097516" sldId="268"/>
            <ac:spMk id="3" creationId="{00000000-0000-0000-0000-000000000000}"/>
          </ac:spMkLst>
        </pc:spChg>
        <pc:picChg chg="add mod">
          <ac:chgData name="Dawn Dinsdale" userId="41f7eddd44b7c622" providerId="LiveId" clId="{0EF492DA-0EA1-4C1E-906E-C79922E61EF1}" dt="2025-02-27T20:42:04.299" v="389" actId="1076"/>
          <ac:picMkLst>
            <pc:docMk/>
            <pc:sldMk cId="157097516" sldId="268"/>
            <ac:picMk id="4" creationId="{01EB38FD-0B50-88C6-E9B3-CD7C8D67CEDD}"/>
          </ac:picMkLst>
        </pc:picChg>
        <pc:picChg chg="del mod">
          <ac:chgData name="Dawn Dinsdale" userId="41f7eddd44b7c622" providerId="LiveId" clId="{0EF492DA-0EA1-4C1E-906E-C79922E61EF1}" dt="2025-02-27T20:41:58.713" v="387" actId="478"/>
          <ac:picMkLst>
            <pc:docMk/>
            <pc:sldMk cId="157097516" sldId="268"/>
            <ac:picMk id="5" creationId="{5C15F7FA-D6B0-829F-6BAC-B79A47C70E78}"/>
          </ac:picMkLst>
        </pc:picChg>
        <pc:cxnChg chg="mod">
          <ac:chgData name="Dawn Dinsdale" userId="41f7eddd44b7c622" providerId="LiveId" clId="{0EF492DA-0EA1-4C1E-906E-C79922E61EF1}" dt="2025-02-25T18:07:39.660" v="362"/>
          <ac:cxnSpMkLst>
            <pc:docMk/>
            <pc:sldMk cId="157097516" sldId="268"/>
            <ac:cxnSpMk id="6" creationId="{CECC57BF-A086-B897-D14A-E58E9CD3679C}"/>
          </ac:cxnSpMkLst>
        </pc:cxnChg>
      </pc:sldChg>
      <pc:sldChg chg="addSp delSp modSp mod">
        <pc:chgData name="Dawn Dinsdale" userId="41f7eddd44b7c622" providerId="LiveId" clId="{0EF492DA-0EA1-4C1E-906E-C79922E61EF1}" dt="2025-02-26T21:18:41.264" v="374" actId="20577"/>
        <pc:sldMkLst>
          <pc:docMk/>
          <pc:sldMk cId="3250563385" sldId="269"/>
        </pc:sldMkLst>
        <pc:spChg chg="mod">
          <ac:chgData name="Dawn Dinsdale" userId="41f7eddd44b7c622" providerId="LiveId" clId="{0EF492DA-0EA1-4C1E-906E-C79922E61EF1}" dt="2025-02-26T21:18:41.264" v="374" actId="20577"/>
          <ac:spMkLst>
            <pc:docMk/>
            <pc:sldMk cId="3250563385" sldId="269"/>
            <ac:spMk id="3" creationId="{00000000-0000-0000-0000-000000000000}"/>
          </ac:spMkLst>
        </pc:spChg>
        <pc:picChg chg="del mod">
          <ac:chgData name="Dawn Dinsdale" userId="41f7eddd44b7c622" providerId="LiveId" clId="{0EF492DA-0EA1-4C1E-906E-C79922E61EF1}" dt="2025-02-26T21:18:23.899" v="365" actId="478"/>
          <ac:picMkLst>
            <pc:docMk/>
            <pc:sldMk cId="3250563385" sldId="269"/>
            <ac:picMk id="4" creationId="{9689078E-E337-2AC8-EF3D-5A2DB1F59B8B}"/>
          </ac:picMkLst>
        </pc:picChg>
        <pc:picChg chg="add mod">
          <ac:chgData name="Dawn Dinsdale" userId="41f7eddd44b7c622" providerId="LiveId" clId="{0EF492DA-0EA1-4C1E-906E-C79922E61EF1}" dt="2025-02-26T21:18:26.851" v="367" actId="1076"/>
          <ac:picMkLst>
            <pc:docMk/>
            <pc:sldMk cId="3250563385" sldId="269"/>
            <ac:picMk id="5" creationId="{A11210C1-67F5-9AB3-747B-716B7B26DC3D}"/>
          </ac:picMkLst>
        </pc:picChg>
        <pc:cxnChg chg="mod">
          <ac:chgData name="Dawn Dinsdale" userId="41f7eddd44b7c622" providerId="LiveId" clId="{0EF492DA-0EA1-4C1E-906E-C79922E61EF1}" dt="2025-02-25T18:07:39.660" v="362"/>
          <ac:cxnSpMkLst>
            <pc:docMk/>
            <pc:sldMk cId="3250563385" sldId="269"/>
            <ac:cxnSpMk id="6" creationId="{64E3AC4D-235E-C447-B198-5EBC6CCB2EF8}"/>
          </ac:cxnSpMkLst>
        </pc:cxnChg>
      </pc:sldChg>
      <pc:sldChg chg="del">
        <pc:chgData name="Dawn Dinsdale" userId="41f7eddd44b7c622" providerId="LiveId" clId="{0EF492DA-0EA1-4C1E-906E-C79922E61EF1}" dt="2025-02-21T17:49:56.638" v="104" actId="47"/>
        <pc:sldMkLst>
          <pc:docMk/>
          <pc:sldMk cId="1162348153" sldId="270"/>
        </pc:sldMkLst>
      </pc:sldChg>
      <pc:sldChg chg="modSp mod">
        <pc:chgData name="Dawn Dinsdale" userId="41f7eddd44b7c622" providerId="LiveId" clId="{0EF492DA-0EA1-4C1E-906E-C79922E61EF1}" dt="2025-02-26T21:53:59.052" v="375" actId="1076"/>
        <pc:sldMkLst>
          <pc:docMk/>
          <pc:sldMk cId="4246431756" sldId="301"/>
        </pc:sldMkLst>
        <pc:spChg chg="mod">
          <ac:chgData name="Dawn Dinsdale" userId="41f7eddd44b7c622" providerId="LiveId" clId="{0EF492DA-0EA1-4C1E-906E-C79922E61EF1}" dt="2025-02-25T18:07:39.660" v="362"/>
          <ac:spMkLst>
            <pc:docMk/>
            <pc:sldMk cId="4246431756" sldId="301"/>
            <ac:spMk id="3" creationId="{00000000-0000-0000-0000-000000000000}"/>
          </ac:spMkLst>
        </pc:spChg>
        <pc:spChg chg="mod">
          <ac:chgData name="Dawn Dinsdale" userId="41f7eddd44b7c622" providerId="LiveId" clId="{0EF492DA-0EA1-4C1E-906E-C79922E61EF1}" dt="2025-02-25T18:07:39.660" v="362"/>
          <ac:spMkLst>
            <pc:docMk/>
            <pc:sldMk cId="4246431756" sldId="301"/>
            <ac:spMk id="6" creationId="{00000000-0000-0000-0000-000000000000}"/>
          </ac:spMkLst>
        </pc:spChg>
        <pc:picChg chg="mod">
          <ac:chgData name="Dawn Dinsdale" userId="41f7eddd44b7c622" providerId="LiveId" clId="{0EF492DA-0EA1-4C1E-906E-C79922E61EF1}" dt="2025-02-26T21:53:59.052" v="375" actId="1076"/>
          <ac:picMkLst>
            <pc:docMk/>
            <pc:sldMk cId="4246431756" sldId="301"/>
            <ac:picMk id="2" creationId="{00000000-0000-0000-0000-000000000000}"/>
          </ac:picMkLst>
        </pc:picChg>
        <pc:picChg chg="mod">
          <ac:chgData name="Dawn Dinsdale" userId="41f7eddd44b7c622" providerId="LiveId" clId="{0EF492DA-0EA1-4C1E-906E-C79922E61EF1}" dt="2025-02-25T18:07:39.660" v="362"/>
          <ac:picMkLst>
            <pc:docMk/>
            <pc:sldMk cId="4246431756" sldId="301"/>
            <ac:picMk id="5" creationId="{00000000-0000-0000-0000-000000000000}"/>
          </ac:picMkLst>
        </pc:picChg>
      </pc:sldChg>
      <pc:sldChg chg="modSp mod">
        <pc:chgData name="Dawn Dinsdale" userId="41f7eddd44b7c622" providerId="LiveId" clId="{0EF492DA-0EA1-4C1E-906E-C79922E61EF1}" dt="2025-02-25T18:07:39.660" v="362"/>
        <pc:sldMkLst>
          <pc:docMk/>
          <pc:sldMk cId="3493902610" sldId="302"/>
        </pc:sldMkLst>
        <pc:spChg chg="mod">
          <ac:chgData name="Dawn Dinsdale" userId="41f7eddd44b7c622" providerId="LiveId" clId="{0EF492DA-0EA1-4C1E-906E-C79922E61EF1}" dt="2025-02-25T18:07:39.660" v="362"/>
          <ac:spMkLst>
            <pc:docMk/>
            <pc:sldMk cId="3493902610" sldId="302"/>
            <ac:spMk id="2" creationId="{00000000-0000-0000-0000-000000000000}"/>
          </ac:spMkLst>
        </pc:spChg>
        <pc:spChg chg="mod">
          <ac:chgData name="Dawn Dinsdale" userId="41f7eddd44b7c622" providerId="LiveId" clId="{0EF492DA-0EA1-4C1E-906E-C79922E61EF1}" dt="2025-02-25T18:07:39.660" v="362"/>
          <ac:spMkLst>
            <pc:docMk/>
            <pc:sldMk cId="3493902610" sldId="302"/>
            <ac:spMk id="4" creationId="{00000000-0000-0000-0000-000000000000}"/>
          </ac:spMkLst>
        </pc:spChg>
        <pc:spChg chg="mod">
          <ac:chgData name="Dawn Dinsdale" userId="41f7eddd44b7c622" providerId="LiveId" clId="{0EF492DA-0EA1-4C1E-906E-C79922E61EF1}" dt="2025-02-25T18:07:39.660" v="362"/>
          <ac:spMkLst>
            <pc:docMk/>
            <pc:sldMk cId="3493902610" sldId="302"/>
            <ac:spMk id="5" creationId="{00000000-0000-0000-0000-000000000000}"/>
          </ac:spMkLst>
        </pc:spChg>
        <pc:picChg chg="mod">
          <ac:chgData name="Dawn Dinsdale" userId="41f7eddd44b7c622" providerId="LiveId" clId="{0EF492DA-0EA1-4C1E-906E-C79922E61EF1}" dt="2025-02-25T18:07:39.660" v="362"/>
          <ac:picMkLst>
            <pc:docMk/>
            <pc:sldMk cId="3493902610" sldId="302"/>
            <ac:picMk id="3" creationId="{00000000-0000-0000-0000-000000000000}"/>
          </ac:picMkLst>
        </pc:picChg>
      </pc:sldChg>
      <pc:sldChg chg="modSp mod">
        <pc:chgData name="Dawn Dinsdale" userId="41f7eddd44b7c622" providerId="LiveId" clId="{0EF492DA-0EA1-4C1E-906E-C79922E61EF1}" dt="2025-02-25T18:07:39.660" v="362"/>
        <pc:sldMkLst>
          <pc:docMk/>
          <pc:sldMk cId="2564324345" sldId="303"/>
        </pc:sldMkLst>
        <pc:spChg chg="mod">
          <ac:chgData name="Dawn Dinsdale" userId="41f7eddd44b7c622" providerId="LiveId" clId="{0EF492DA-0EA1-4C1E-906E-C79922E61EF1}" dt="2025-02-25T18:07:39.660" v="362"/>
          <ac:spMkLst>
            <pc:docMk/>
            <pc:sldMk cId="2564324345" sldId="303"/>
            <ac:spMk id="2" creationId="{00000000-0000-0000-0000-000000000000}"/>
          </ac:spMkLst>
        </pc:spChg>
        <pc:spChg chg="mod">
          <ac:chgData name="Dawn Dinsdale" userId="41f7eddd44b7c622" providerId="LiveId" clId="{0EF492DA-0EA1-4C1E-906E-C79922E61EF1}" dt="2025-02-25T18:07:39.660" v="362"/>
          <ac:spMkLst>
            <pc:docMk/>
            <pc:sldMk cId="2564324345" sldId="303"/>
            <ac:spMk id="4" creationId="{00000000-0000-0000-0000-000000000000}"/>
          </ac:spMkLst>
        </pc:spChg>
        <pc:picChg chg="mod">
          <ac:chgData name="Dawn Dinsdale" userId="41f7eddd44b7c622" providerId="LiveId" clId="{0EF492DA-0EA1-4C1E-906E-C79922E61EF1}" dt="2025-02-25T18:07:39.660" v="362"/>
          <ac:picMkLst>
            <pc:docMk/>
            <pc:sldMk cId="2564324345" sldId="303"/>
            <ac:picMk id="3" creationId="{00000000-0000-0000-0000-000000000000}"/>
          </ac:picMkLst>
        </pc:picChg>
        <pc:picChg chg="mod">
          <ac:chgData name="Dawn Dinsdale" userId="41f7eddd44b7c622" providerId="LiveId" clId="{0EF492DA-0EA1-4C1E-906E-C79922E61EF1}" dt="2025-02-25T18:07:39.660" v="362"/>
          <ac:picMkLst>
            <pc:docMk/>
            <pc:sldMk cId="2564324345" sldId="303"/>
            <ac:picMk id="6" creationId="{00000000-0000-0000-0000-000000000000}"/>
          </ac:picMkLst>
        </pc:picChg>
      </pc:sldChg>
      <pc:sldChg chg="modSp">
        <pc:chgData name="Dawn Dinsdale" userId="41f7eddd44b7c622" providerId="LiveId" clId="{0EF492DA-0EA1-4C1E-906E-C79922E61EF1}" dt="2025-02-25T18:07:39.660" v="362"/>
        <pc:sldMkLst>
          <pc:docMk/>
          <pc:sldMk cId="2957541166" sldId="304"/>
        </pc:sldMkLst>
        <pc:spChg chg="mod">
          <ac:chgData name="Dawn Dinsdale" userId="41f7eddd44b7c622" providerId="LiveId" clId="{0EF492DA-0EA1-4C1E-906E-C79922E61EF1}" dt="2025-02-25T18:07:39.660" v="362"/>
          <ac:spMkLst>
            <pc:docMk/>
            <pc:sldMk cId="2957541166" sldId="304"/>
            <ac:spMk id="2" creationId="{00000000-0000-0000-0000-000000000000}"/>
          </ac:spMkLst>
        </pc:spChg>
        <pc:spChg chg="mod">
          <ac:chgData name="Dawn Dinsdale" userId="41f7eddd44b7c622" providerId="LiveId" clId="{0EF492DA-0EA1-4C1E-906E-C79922E61EF1}" dt="2025-02-25T18:07:39.660" v="362"/>
          <ac:spMkLst>
            <pc:docMk/>
            <pc:sldMk cId="2957541166" sldId="304"/>
            <ac:spMk id="4" creationId="{00000000-0000-0000-0000-000000000000}"/>
          </ac:spMkLst>
        </pc:spChg>
        <pc:spChg chg="mod">
          <ac:chgData name="Dawn Dinsdale" userId="41f7eddd44b7c622" providerId="LiveId" clId="{0EF492DA-0EA1-4C1E-906E-C79922E61EF1}" dt="2025-02-25T18:07:39.660" v="362"/>
          <ac:spMkLst>
            <pc:docMk/>
            <pc:sldMk cId="2957541166" sldId="304"/>
            <ac:spMk id="14" creationId="{00000000-0000-0000-0000-000000000000}"/>
          </ac:spMkLst>
        </pc:spChg>
        <pc:spChg chg="mod">
          <ac:chgData name="Dawn Dinsdale" userId="41f7eddd44b7c622" providerId="LiveId" clId="{0EF492DA-0EA1-4C1E-906E-C79922E61EF1}" dt="2025-02-25T18:07:39.660" v="362"/>
          <ac:spMkLst>
            <pc:docMk/>
            <pc:sldMk cId="2957541166" sldId="304"/>
            <ac:spMk id="15" creationId="{00000000-0000-0000-0000-000000000000}"/>
          </ac:spMkLst>
        </pc:spChg>
        <pc:spChg chg="mod">
          <ac:chgData name="Dawn Dinsdale" userId="41f7eddd44b7c622" providerId="LiveId" clId="{0EF492DA-0EA1-4C1E-906E-C79922E61EF1}" dt="2025-02-25T18:07:39.660" v="362"/>
          <ac:spMkLst>
            <pc:docMk/>
            <pc:sldMk cId="2957541166" sldId="304"/>
            <ac:spMk id="16" creationId="{00000000-0000-0000-0000-000000000000}"/>
          </ac:spMkLst>
        </pc:spChg>
        <pc:spChg chg="mod">
          <ac:chgData name="Dawn Dinsdale" userId="41f7eddd44b7c622" providerId="LiveId" clId="{0EF492DA-0EA1-4C1E-906E-C79922E61EF1}" dt="2025-02-25T18:07:39.660" v="362"/>
          <ac:spMkLst>
            <pc:docMk/>
            <pc:sldMk cId="2957541166" sldId="304"/>
            <ac:spMk id="17" creationId="{00000000-0000-0000-0000-000000000000}"/>
          </ac:spMkLst>
        </pc:spChg>
        <pc:spChg chg="mod">
          <ac:chgData name="Dawn Dinsdale" userId="41f7eddd44b7c622" providerId="LiveId" clId="{0EF492DA-0EA1-4C1E-906E-C79922E61EF1}" dt="2025-02-25T18:07:39.660" v="362"/>
          <ac:spMkLst>
            <pc:docMk/>
            <pc:sldMk cId="2957541166" sldId="304"/>
            <ac:spMk id="18" creationId="{00000000-0000-0000-0000-000000000000}"/>
          </ac:spMkLst>
        </pc:spChg>
        <pc:picChg chg="mod">
          <ac:chgData name="Dawn Dinsdale" userId="41f7eddd44b7c622" providerId="LiveId" clId="{0EF492DA-0EA1-4C1E-906E-C79922E61EF1}" dt="2025-02-25T18:07:39.660" v="362"/>
          <ac:picMkLst>
            <pc:docMk/>
            <pc:sldMk cId="2957541166" sldId="304"/>
            <ac:picMk id="11" creationId="{00000000-0000-0000-0000-000000000000}"/>
          </ac:picMkLst>
        </pc:picChg>
        <pc:picChg chg="mod">
          <ac:chgData name="Dawn Dinsdale" userId="41f7eddd44b7c622" providerId="LiveId" clId="{0EF492DA-0EA1-4C1E-906E-C79922E61EF1}" dt="2025-02-25T18:07:39.660" v="362"/>
          <ac:picMkLst>
            <pc:docMk/>
            <pc:sldMk cId="2957541166" sldId="304"/>
            <ac:picMk id="12" creationId="{00000000-0000-0000-0000-000000000000}"/>
          </ac:picMkLst>
        </pc:picChg>
        <pc:picChg chg="mod">
          <ac:chgData name="Dawn Dinsdale" userId="41f7eddd44b7c622" providerId="LiveId" clId="{0EF492DA-0EA1-4C1E-906E-C79922E61EF1}" dt="2025-02-25T18:07:39.660" v="362"/>
          <ac:picMkLst>
            <pc:docMk/>
            <pc:sldMk cId="2957541166" sldId="304"/>
            <ac:picMk id="19" creationId="{00000000-0000-0000-0000-000000000000}"/>
          </ac:picMkLst>
        </pc:picChg>
      </pc:sldChg>
      <pc:sldChg chg="modSp">
        <pc:chgData name="Dawn Dinsdale" userId="41f7eddd44b7c622" providerId="LiveId" clId="{0EF492DA-0EA1-4C1E-906E-C79922E61EF1}" dt="2025-02-25T18:07:39.660" v="362"/>
        <pc:sldMkLst>
          <pc:docMk/>
          <pc:sldMk cId="2133296481" sldId="305"/>
        </pc:sldMkLst>
        <pc:spChg chg="mod">
          <ac:chgData name="Dawn Dinsdale" userId="41f7eddd44b7c622" providerId="LiveId" clId="{0EF492DA-0EA1-4C1E-906E-C79922E61EF1}" dt="2025-02-25T18:07:39.660" v="362"/>
          <ac:spMkLst>
            <pc:docMk/>
            <pc:sldMk cId="2133296481" sldId="305"/>
            <ac:spMk id="2" creationId="{00000000-0000-0000-0000-000000000000}"/>
          </ac:spMkLst>
        </pc:spChg>
        <pc:spChg chg="mod">
          <ac:chgData name="Dawn Dinsdale" userId="41f7eddd44b7c622" providerId="LiveId" clId="{0EF492DA-0EA1-4C1E-906E-C79922E61EF1}" dt="2025-02-25T18:07:39.660" v="362"/>
          <ac:spMkLst>
            <pc:docMk/>
            <pc:sldMk cId="2133296481" sldId="305"/>
            <ac:spMk id="4" creationId="{00000000-0000-0000-0000-000000000000}"/>
          </ac:spMkLst>
        </pc:spChg>
        <pc:spChg chg="mod">
          <ac:chgData name="Dawn Dinsdale" userId="41f7eddd44b7c622" providerId="LiveId" clId="{0EF492DA-0EA1-4C1E-906E-C79922E61EF1}" dt="2025-02-25T18:07:39.660" v="362"/>
          <ac:spMkLst>
            <pc:docMk/>
            <pc:sldMk cId="2133296481" sldId="305"/>
            <ac:spMk id="14" creationId="{00000000-0000-0000-0000-000000000000}"/>
          </ac:spMkLst>
        </pc:spChg>
        <pc:spChg chg="mod">
          <ac:chgData name="Dawn Dinsdale" userId="41f7eddd44b7c622" providerId="LiveId" clId="{0EF492DA-0EA1-4C1E-906E-C79922E61EF1}" dt="2025-02-25T18:07:39.660" v="362"/>
          <ac:spMkLst>
            <pc:docMk/>
            <pc:sldMk cId="2133296481" sldId="305"/>
            <ac:spMk id="15" creationId="{00000000-0000-0000-0000-000000000000}"/>
          </ac:spMkLst>
        </pc:spChg>
        <pc:spChg chg="mod">
          <ac:chgData name="Dawn Dinsdale" userId="41f7eddd44b7c622" providerId="LiveId" clId="{0EF492DA-0EA1-4C1E-906E-C79922E61EF1}" dt="2025-02-25T18:07:39.660" v="362"/>
          <ac:spMkLst>
            <pc:docMk/>
            <pc:sldMk cId="2133296481" sldId="305"/>
            <ac:spMk id="16" creationId="{00000000-0000-0000-0000-000000000000}"/>
          </ac:spMkLst>
        </pc:spChg>
        <pc:spChg chg="mod">
          <ac:chgData name="Dawn Dinsdale" userId="41f7eddd44b7c622" providerId="LiveId" clId="{0EF492DA-0EA1-4C1E-906E-C79922E61EF1}" dt="2025-02-25T18:07:39.660" v="362"/>
          <ac:spMkLst>
            <pc:docMk/>
            <pc:sldMk cId="2133296481" sldId="305"/>
            <ac:spMk id="17" creationId="{00000000-0000-0000-0000-000000000000}"/>
          </ac:spMkLst>
        </pc:spChg>
        <pc:spChg chg="mod">
          <ac:chgData name="Dawn Dinsdale" userId="41f7eddd44b7c622" providerId="LiveId" clId="{0EF492DA-0EA1-4C1E-906E-C79922E61EF1}" dt="2025-02-25T18:07:39.660" v="362"/>
          <ac:spMkLst>
            <pc:docMk/>
            <pc:sldMk cId="2133296481" sldId="305"/>
            <ac:spMk id="18" creationId="{00000000-0000-0000-0000-000000000000}"/>
          </ac:spMkLst>
        </pc:spChg>
        <pc:picChg chg="mod">
          <ac:chgData name="Dawn Dinsdale" userId="41f7eddd44b7c622" providerId="LiveId" clId="{0EF492DA-0EA1-4C1E-906E-C79922E61EF1}" dt="2025-02-25T18:07:39.660" v="362"/>
          <ac:picMkLst>
            <pc:docMk/>
            <pc:sldMk cId="2133296481" sldId="305"/>
            <ac:picMk id="6" creationId="{00000000-0000-0000-0000-000000000000}"/>
          </ac:picMkLst>
        </pc:picChg>
        <pc:picChg chg="mod">
          <ac:chgData name="Dawn Dinsdale" userId="41f7eddd44b7c622" providerId="LiveId" clId="{0EF492DA-0EA1-4C1E-906E-C79922E61EF1}" dt="2025-02-25T18:07:39.660" v="362"/>
          <ac:picMkLst>
            <pc:docMk/>
            <pc:sldMk cId="2133296481" sldId="305"/>
            <ac:picMk id="7" creationId="{00000000-0000-0000-0000-000000000000}"/>
          </ac:picMkLst>
        </pc:picChg>
        <pc:picChg chg="mod">
          <ac:chgData name="Dawn Dinsdale" userId="41f7eddd44b7c622" providerId="LiveId" clId="{0EF492DA-0EA1-4C1E-906E-C79922E61EF1}" dt="2025-02-25T18:07:39.660" v="362"/>
          <ac:picMkLst>
            <pc:docMk/>
            <pc:sldMk cId="2133296481" sldId="305"/>
            <ac:picMk id="19" creationId="{00000000-0000-0000-0000-000000000000}"/>
          </ac:picMkLst>
        </pc:picChg>
      </pc:sldChg>
      <pc:sldChg chg="addSp delSp modSp mod">
        <pc:chgData name="Dawn Dinsdale" userId="41f7eddd44b7c622" providerId="LiveId" clId="{0EF492DA-0EA1-4C1E-906E-C79922E61EF1}" dt="2025-02-26T22:17:08.401" v="378"/>
        <pc:sldMkLst>
          <pc:docMk/>
          <pc:sldMk cId="4116824642" sldId="306"/>
        </pc:sldMkLst>
        <pc:spChg chg="del mod">
          <ac:chgData name="Dawn Dinsdale" userId="41f7eddd44b7c622" providerId="LiveId" clId="{0EF492DA-0EA1-4C1E-906E-C79922E61EF1}" dt="2025-02-26T22:17:07.904" v="377" actId="478"/>
          <ac:spMkLst>
            <pc:docMk/>
            <pc:sldMk cId="4116824642" sldId="306"/>
            <ac:spMk id="4" creationId="{59B15B07-163E-0C3F-9995-78AD3F3BF89E}"/>
          </ac:spMkLst>
        </pc:spChg>
        <pc:spChg chg="add mod">
          <ac:chgData name="Dawn Dinsdale" userId="41f7eddd44b7c622" providerId="LiveId" clId="{0EF492DA-0EA1-4C1E-906E-C79922E61EF1}" dt="2025-02-26T22:17:08.401" v="378"/>
          <ac:spMkLst>
            <pc:docMk/>
            <pc:sldMk cId="4116824642" sldId="306"/>
            <ac:spMk id="7" creationId="{330CB0DA-50AA-19FD-1D48-DA600651D076}"/>
          </ac:spMkLst>
        </pc:spChg>
        <pc:picChg chg="add mod">
          <ac:chgData name="Dawn Dinsdale" userId="41f7eddd44b7c622" providerId="LiveId" clId="{0EF492DA-0EA1-4C1E-906E-C79922E61EF1}" dt="2025-02-26T22:17:08.401" v="378"/>
          <ac:picMkLst>
            <pc:docMk/>
            <pc:sldMk cId="4116824642" sldId="306"/>
            <ac:picMk id="2" creationId="{1B3EE235-745E-C6CC-62FD-C3A0DBBE9C46}"/>
          </ac:picMkLst>
        </pc:picChg>
        <pc:picChg chg="del mod">
          <ac:chgData name="Dawn Dinsdale" userId="41f7eddd44b7c622" providerId="LiveId" clId="{0EF492DA-0EA1-4C1E-906E-C79922E61EF1}" dt="2025-02-26T22:16:58.108" v="376" actId="478"/>
          <ac:picMkLst>
            <pc:docMk/>
            <pc:sldMk cId="4116824642" sldId="306"/>
            <ac:picMk id="3" creationId="{DA0B8829-4F1E-D954-9C1D-725CDBDBBCF3}"/>
          </ac:picMkLst>
        </pc:picChg>
        <pc:cxnChg chg="del mod">
          <ac:chgData name="Dawn Dinsdale" userId="41f7eddd44b7c622" providerId="LiveId" clId="{0EF492DA-0EA1-4C1E-906E-C79922E61EF1}" dt="2025-02-26T22:17:07.904" v="377" actId="478"/>
          <ac:cxnSpMkLst>
            <pc:docMk/>
            <pc:sldMk cId="4116824642" sldId="306"/>
            <ac:cxnSpMk id="5" creationId="{85C67614-C1DA-3684-6A56-DBCE21045D8B}"/>
          </ac:cxnSpMkLst>
        </pc:cxnChg>
        <pc:cxnChg chg="del mod">
          <ac:chgData name="Dawn Dinsdale" userId="41f7eddd44b7c622" providerId="LiveId" clId="{0EF492DA-0EA1-4C1E-906E-C79922E61EF1}" dt="2025-02-26T22:17:07.904" v="377" actId="478"/>
          <ac:cxnSpMkLst>
            <pc:docMk/>
            <pc:sldMk cId="4116824642" sldId="306"/>
            <ac:cxnSpMk id="6" creationId="{4FDCCF73-0E25-853D-1B1A-1FAEBF316978}"/>
          </ac:cxnSpMkLst>
        </pc:cxnChg>
      </pc:sldChg>
      <pc:sldChg chg="modSp del">
        <pc:chgData name="Dawn Dinsdale" userId="41f7eddd44b7c622" providerId="LiveId" clId="{0EF492DA-0EA1-4C1E-906E-C79922E61EF1}" dt="2025-02-27T20:40:40.139" v="386" actId="47"/>
        <pc:sldMkLst>
          <pc:docMk/>
          <pc:sldMk cId="1023050154" sldId="307"/>
        </pc:sldMkLst>
        <pc:spChg chg="mod">
          <ac:chgData name="Dawn Dinsdale" userId="41f7eddd44b7c622" providerId="LiveId" clId="{0EF492DA-0EA1-4C1E-906E-C79922E61EF1}" dt="2025-02-25T18:07:39.660" v="362"/>
          <ac:spMkLst>
            <pc:docMk/>
            <pc:sldMk cId="1023050154" sldId="307"/>
            <ac:spMk id="4" creationId="{4F4C65B4-7081-DF7C-8590-1E2A33DF61C0}"/>
          </ac:spMkLst>
        </pc:spChg>
        <pc:picChg chg="mod">
          <ac:chgData name="Dawn Dinsdale" userId="41f7eddd44b7c622" providerId="LiveId" clId="{0EF492DA-0EA1-4C1E-906E-C79922E61EF1}" dt="2025-02-25T18:07:39.660" v="362"/>
          <ac:picMkLst>
            <pc:docMk/>
            <pc:sldMk cId="1023050154" sldId="307"/>
            <ac:picMk id="3" creationId="{93145C58-C681-8526-80C5-C04E33D9EA9E}"/>
          </ac:picMkLst>
        </pc:picChg>
        <pc:cxnChg chg="mod">
          <ac:chgData name="Dawn Dinsdale" userId="41f7eddd44b7c622" providerId="LiveId" clId="{0EF492DA-0EA1-4C1E-906E-C79922E61EF1}" dt="2025-02-25T18:07:39.660" v="362"/>
          <ac:cxnSpMkLst>
            <pc:docMk/>
            <pc:sldMk cId="1023050154" sldId="307"/>
            <ac:cxnSpMk id="5" creationId="{FFB0FDA1-CDF0-A26C-DE2E-76619B033F5B}"/>
          </ac:cxnSpMkLst>
        </pc:cxnChg>
        <pc:cxnChg chg="mod">
          <ac:chgData name="Dawn Dinsdale" userId="41f7eddd44b7c622" providerId="LiveId" clId="{0EF492DA-0EA1-4C1E-906E-C79922E61EF1}" dt="2025-02-25T18:07:39.660" v="362"/>
          <ac:cxnSpMkLst>
            <pc:docMk/>
            <pc:sldMk cId="1023050154" sldId="307"/>
            <ac:cxnSpMk id="6" creationId="{69174DBE-EBD6-68FE-E1D4-72B4431879BD}"/>
          </ac:cxnSpMkLst>
        </pc:cxnChg>
      </pc:sldChg>
      <pc:sldChg chg="addSp modSp new mod">
        <pc:chgData name="Dawn Dinsdale" userId="41f7eddd44b7c622" providerId="LiveId" clId="{0EF492DA-0EA1-4C1E-906E-C79922E61EF1}" dt="2025-02-25T18:07:39.660" v="362"/>
        <pc:sldMkLst>
          <pc:docMk/>
          <pc:sldMk cId="219503950" sldId="308"/>
        </pc:sldMkLst>
        <pc:spChg chg="add mod">
          <ac:chgData name="Dawn Dinsdale" userId="41f7eddd44b7c622" providerId="LiveId" clId="{0EF492DA-0EA1-4C1E-906E-C79922E61EF1}" dt="2025-02-25T18:07:39.660" v="362"/>
          <ac:spMkLst>
            <pc:docMk/>
            <pc:sldMk cId="219503950" sldId="308"/>
            <ac:spMk id="2" creationId="{F29FBA80-42AF-2BD7-9A19-535265E47C22}"/>
          </ac:spMkLst>
        </pc:spChg>
        <pc:picChg chg="add mod">
          <ac:chgData name="Dawn Dinsdale" userId="41f7eddd44b7c622" providerId="LiveId" clId="{0EF492DA-0EA1-4C1E-906E-C79922E61EF1}" dt="2025-02-25T18:07:39.660" v="362"/>
          <ac:picMkLst>
            <pc:docMk/>
            <pc:sldMk cId="219503950" sldId="308"/>
            <ac:picMk id="4" creationId="{EEFC7530-13ED-2CF8-9E61-5ABE5B52DD69}"/>
          </ac:picMkLst>
        </pc:picChg>
      </pc:sldChg>
      <pc:sldChg chg="addSp modSp new mod">
        <pc:chgData name="Dawn Dinsdale" userId="41f7eddd44b7c622" providerId="LiveId" clId="{0EF492DA-0EA1-4C1E-906E-C79922E61EF1}" dt="2025-02-25T18:07:39.660" v="362"/>
        <pc:sldMkLst>
          <pc:docMk/>
          <pc:sldMk cId="3275007627" sldId="309"/>
        </pc:sldMkLst>
        <pc:spChg chg="add mod">
          <ac:chgData name="Dawn Dinsdale" userId="41f7eddd44b7c622" providerId="LiveId" clId="{0EF492DA-0EA1-4C1E-906E-C79922E61EF1}" dt="2025-02-25T18:07:39.660" v="362"/>
          <ac:spMkLst>
            <pc:docMk/>
            <pc:sldMk cId="3275007627" sldId="309"/>
            <ac:spMk id="4" creationId="{43B9D373-0128-13CF-3F12-FCBD906A61C3}"/>
          </ac:spMkLst>
        </pc:spChg>
        <pc:picChg chg="add mod">
          <ac:chgData name="Dawn Dinsdale" userId="41f7eddd44b7c622" providerId="LiveId" clId="{0EF492DA-0EA1-4C1E-906E-C79922E61EF1}" dt="2025-02-25T18:07:39.660" v="362"/>
          <ac:picMkLst>
            <pc:docMk/>
            <pc:sldMk cId="3275007627" sldId="309"/>
            <ac:picMk id="3" creationId="{87C4C3ED-25CA-2AE0-8380-2A812E19628A}"/>
          </ac:picMkLst>
        </pc:picChg>
        <pc:cxnChg chg="add mod">
          <ac:chgData name="Dawn Dinsdale" userId="41f7eddd44b7c622" providerId="LiveId" clId="{0EF492DA-0EA1-4C1E-906E-C79922E61EF1}" dt="2025-02-25T18:07:39.660" v="362"/>
          <ac:cxnSpMkLst>
            <pc:docMk/>
            <pc:sldMk cId="3275007627" sldId="309"/>
            <ac:cxnSpMk id="5" creationId="{A0D98DC6-3D7F-6EB2-04EA-F9F0F9D74BA6}"/>
          </ac:cxnSpMkLst>
        </pc:cxnChg>
      </pc:sldChg>
      <pc:sldChg chg="addSp modSp new mod">
        <pc:chgData name="Dawn Dinsdale" userId="41f7eddd44b7c622" providerId="LiveId" clId="{0EF492DA-0EA1-4C1E-906E-C79922E61EF1}" dt="2025-02-25T18:07:39.660" v="362"/>
        <pc:sldMkLst>
          <pc:docMk/>
          <pc:sldMk cId="3542135453" sldId="310"/>
        </pc:sldMkLst>
        <pc:spChg chg="add mod">
          <ac:chgData name="Dawn Dinsdale" userId="41f7eddd44b7c622" providerId="LiveId" clId="{0EF492DA-0EA1-4C1E-906E-C79922E61EF1}" dt="2025-02-25T18:07:39.660" v="362"/>
          <ac:spMkLst>
            <pc:docMk/>
            <pc:sldMk cId="3542135453" sldId="310"/>
            <ac:spMk id="4" creationId="{5C276328-3638-C56E-3736-929AFE0749CB}"/>
          </ac:spMkLst>
        </pc:spChg>
        <pc:picChg chg="add mod">
          <ac:chgData name="Dawn Dinsdale" userId="41f7eddd44b7c622" providerId="LiveId" clId="{0EF492DA-0EA1-4C1E-906E-C79922E61EF1}" dt="2025-02-25T18:07:39.660" v="362"/>
          <ac:picMkLst>
            <pc:docMk/>
            <pc:sldMk cId="3542135453" sldId="310"/>
            <ac:picMk id="3" creationId="{1D756E4B-AD57-1FD4-07AB-55B96FD77372}"/>
          </ac:picMkLst>
        </pc:picChg>
      </pc:sldChg>
      <pc:sldChg chg="new del">
        <pc:chgData name="Dawn Dinsdale" userId="41f7eddd44b7c622" providerId="LiveId" clId="{0EF492DA-0EA1-4C1E-906E-C79922E61EF1}" dt="2025-02-25T18:10:14.523" v="363" actId="47"/>
        <pc:sldMkLst>
          <pc:docMk/>
          <pc:sldMk cId="72560043" sldId="311"/>
        </pc:sldMkLst>
      </pc:sldChg>
      <pc:sldChg chg="addSp modSp new">
        <pc:chgData name="Dawn Dinsdale" userId="41f7eddd44b7c622" providerId="LiveId" clId="{0EF492DA-0EA1-4C1E-906E-C79922E61EF1}" dt="2025-02-26T22:17:34.276" v="380"/>
        <pc:sldMkLst>
          <pc:docMk/>
          <pc:sldMk cId="3422076682" sldId="311"/>
        </pc:sldMkLst>
        <pc:spChg chg="add mod">
          <ac:chgData name="Dawn Dinsdale" userId="41f7eddd44b7c622" providerId="LiveId" clId="{0EF492DA-0EA1-4C1E-906E-C79922E61EF1}" dt="2025-02-26T22:17:34.276" v="380"/>
          <ac:spMkLst>
            <pc:docMk/>
            <pc:sldMk cId="3422076682" sldId="311"/>
            <ac:spMk id="3" creationId="{A0F1E6CA-FE91-1FAE-F45A-2EF336E1F8A2}"/>
          </ac:spMkLst>
        </pc:spChg>
        <pc:picChg chg="add mod">
          <ac:chgData name="Dawn Dinsdale" userId="41f7eddd44b7c622" providerId="LiveId" clId="{0EF492DA-0EA1-4C1E-906E-C79922E61EF1}" dt="2025-02-26T22:17:34.276" v="380"/>
          <ac:picMkLst>
            <pc:docMk/>
            <pc:sldMk cId="3422076682" sldId="311"/>
            <ac:picMk id="2" creationId="{116245F0-6D7F-FAF9-0B25-1764E1D0E6A1}"/>
          </ac:picMkLst>
        </pc:picChg>
        <pc:cxnChg chg="add mod">
          <ac:chgData name="Dawn Dinsdale" userId="41f7eddd44b7c622" providerId="LiveId" clId="{0EF492DA-0EA1-4C1E-906E-C79922E61EF1}" dt="2025-02-26T22:17:34.276" v="380"/>
          <ac:cxnSpMkLst>
            <pc:docMk/>
            <pc:sldMk cId="3422076682" sldId="311"/>
            <ac:cxnSpMk id="4" creationId="{DDD3B09F-AD1A-A1AC-D0D3-61DF075E87FF}"/>
          </ac:cxnSpMkLst>
        </pc:cxnChg>
        <pc:cxnChg chg="add mod">
          <ac:chgData name="Dawn Dinsdale" userId="41f7eddd44b7c622" providerId="LiveId" clId="{0EF492DA-0EA1-4C1E-906E-C79922E61EF1}" dt="2025-02-26T22:17:34.276" v="380"/>
          <ac:cxnSpMkLst>
            <pc:docMk/>
            <pc:sldMk cId="3422076682" sldId="311"/>
            <ac:cxnSpMk id="5" creationId="{43AE14DA-BE35-79E4-0EB9-21F57387E0E3}"/>
          </ac:cxnSpMkLst>
        </pc:cxnChg>
      </pc:sldChg>
      <pc:sldChg chg="addSp modSp new">
        <pc:chgData name="Dawn Dinsdale" userId="41f7eddd44b7c622" providerId="LiveId" clId="{0EF492DA-0EA1-4C1E-906E-C79922E61EF1}" dt="2025-02-26T22:18:01.947" v="382"/>
        <pc:sldMkLst>
          <pc:docMk/>
          <pc:sldMk cId="4222069230" sldId="312"/>
        </pc:sldMkLst>
        <pc:spChg chg="add mod">
          <ac:chgData name="Dawn Dinsdale" userId="41f7eddd44b7c622" providerId="LiveId" clId="{0EF492DA-0EA1-4C1E-906E-C79922E61EF1}" dt="2025-02-26T22:18:01.947" v="382"/>
          <ac:spMkLst>
            <pc:docMk/>
            <pc:sldMk cId="4222069230" sldId="312"/>
            <ac:spMk id="3" creationId="{E6A40F5F-4FDC-1471-CAFF-EABEA21C0F6D}"/>
          </ac:spMkLst>
        </pc:spChg>
        <pc:spChg chg="add mod">
          <ac:chgData name="Dawn Dinsdale" userId="41f7eddd44b7c622" providerId="LiveId" clId="{0EF492DA-0EA1-4C1E-906E-C79922E61EF1}" dt="2025-02-26T22:18:01.947" v="382"/>
          <ac:spMkLst>
            <pc:docMk/>
            <pc:sldMk cId="4222069230" sldId="312"/>
            <ac:spMk id="6" creationId="{55162BC9-0F9C-1DE9-1CEB-B619123313C7}"/>
          </ac:spMkLst>
        </pc:spChg>
        <pc:picChg chg="add mod">
          <ac:chgData name="Dawn Dinsdale" userId="41f7eddd44b7c622" providerId="LiveId" clId="{0EF492DA-0EA1-4C1E-906E-C79922E61EF1}" dt="2025-02-26T22:18:01.947" v="382"/>
          <ac:picMkLst>
            <pc:docMk/>
            <pc:sldMk cId="4222069230" sldId="312"/>
            <ac:picMk id="2" creationId="{9079E114-FFB4-51C9-BE07-CA7C5CAAD894}"/>
          </ac:picMkLst>
        </pc:picChg>
        <pc:cxnChg chg="add mod">
          <ac:chgData name="Dawn Dinsdale" userId="41f7eddd44b7c622" providerId="LiveId" clId="{0EF492DA-0EA1-4C1E-906E-C79922E61EF1}" dt="2025-02-26T22:18:01.947" v="382"/>
          <ac:cxnSpMkLst>
            <pc:docMk/>
            <pc:sldMk cId="4222069230" sldId="312"/>
            <ac:cxnSpMk id="4" creationId="{5069612B-595D-8F09-A10F-4FA7F7A52BA9}"/>
          </ac:cxnSpMkLst>
        </pc:cxnChg>
        <pc:cxnChg chg="add mod">
          <ac:chgData name="Dawn Dinsdale" userId="41f7eddd44b7c622" providerId="LiveId" clId="{0EF492DA-0EA1-4C1E-906E-C79922E61EF1}" dt="2025-02-26T22:18:01.947" v="382"/>
          <ac:cxnSpMkLst>
            <pc:docMk/>
            <pc:sldMk cId="4222069230" sldId="312"/>
            <ac:cxnSpMk id="5" creationId="{32E85BE4-F060-87CF-9C28-EEE71E7E44FD}"/>
          </ac:cxnSpMkLst>
        </pc:cxnChg>
      </pc:sldChg>
      <pc:sldMasterChg chg="modSp modSldLayout">
        <pc:chgData name="Dawn Dinsdale" userId="41f7eddd44b7c622" providerId="LiveId" clId="{0EF492DA-0EA1-4C1E-906E-C79922E61EF1}" dt="2025-02-25T18:07:39.660" v="362"/>
        <pc:sldMasterMkLst>
          <pc:docMk/>
          <pc:sldMasterMk cId="3307198744" sldId="2147483648"/>
        </pc:sldMasterMkLst>
        <pc:spChg chg="mod">
          <ac:chgData name="Dawn Dinsdale" userId="41f7eddd44b7c622" providerId="LiveId" clId="{0EF492DA-0EA1-4C1E-906E-C79922E61EF1}" dt="2025-02-25T18:07:39.660" v="362"/>
          <ac:spMkLst>
            <pc:docMk/>
            <pc:sldMasterMk cId="3307198744" sldId="2147483648"/>
            <ac:spMk id="2" creationId="{00000000-0000-0000-0000-000000000000}"/>
          </ac:spMkLst>
        </pc:spChg>
        <pc:spChg chg="mod">
          <ac:chgData name="Dawn Dinsdale" userId="41f7eddd44b7c622" providerId="LiveId" clId="{0EF492DA-0EA1-4C1E-906E-C79922E61EF1}" dt="2025-02-25T18:07:39.660" v="362"/>
          <ac:spMkLst>
            <pc:docMk/>
            <pc:sldMasterMk cId="3307198744" sldId="2147483648"/>
            <ac:spMk id="3" creationId="{00000000-0000-0000-0000-000000000000}"/>
          </ac:spMkLst>
        </pc:spChg>
        <pc:spChg chg="mod">
          <ac:chgData name="Dawn Dinsdale" userId="41f7eddd44b7c622" providerId="LiveId" clId="{0EF492DA-0EA1-4C1E-906E-C79922E61EF1}" dt="2025-02-25T18:07:39.660" v="362"/>
          <ac:spMkLst>
            <pc:docMk/>
            <pc:sldMasterMk cId="3307198744" sldId="2147483648"/>
            <ac:spMk id="4" creationId="{00000000-0000-0000-0000-000000000000}"/>
          </ac:spMkLst>
        </pc:spChg>
        <pc:spChg chg="mod">
          <ac:chgData name="Dawn Dinsdale" userId="41f7eddd44b7c622" providerId="LiveId" clId="{0EF492DA-0EA1-4C1E-906E-C79922E61EF1}" dt="2025-02-25T18:07:39.660" v="362"/>
          <ac:spMkLst>
            <pc:docMk/>
            <pc:sldMasterMk cId="3307198744" sldId="2147483648"/>
            <ac:spMk id="5" creationId="{00000000-0000-0000-0000-000000000000}"/>
          </ac:spMkLst>
        </pc:spChg>
        <pc:spChg chg="mod">
          <ac:chgData name="Dawn Dinsdale" userId="41f7eddd44b7c622" providerId="LiveId" clId="{0EF492DA-0EA1-4C1E-906E-C79922E61EF1}" dt="2025-02-25T18:07:39.660" v="362"/>
          <ac:spMkLst>
            <pc:docMk/>
            <pc:sldMasterMk cId="3307198744" sldId="2147483648"/>
            <ac:spMk id="6" creationId="{00000000-0000-0000-0000-000000000000}"/>
          </ac:spMkLst>
        </pc:spChg>
        <pc:sldLayoutChg chg="modSp">
          <pc:chgData name="Dawn Dinsdale" userId="41f7eddd44b7c622" providerId="LiveId" clId="{0EF492DA-0EA1-4C1E-906E-C79922E61EF1}" dt="2025-02-25T18:07:39.660" v="362"/>
          <pc:sldLayoutMkLst>
            <pc:docMk/>
            <pc:sldMasterMk cId="3307198744" sldId="2147483648"/>
            <pc:sldLayoutMk cId="206042066" sldId="2147483649"/>
          </pc:sldLayoutMkLst>
          <pc:spChg chg="mod">
            <ac:chgData name="Dawn Dinsdale" userId="41f7eddd44b7c622" providerId="LiveId" clId="{0EF492DA-0EA1-4C1E-906E-C79922E61EF1}" dt="2025-02-25T18:07:39.660" v="362"/>
            <ac:spMkLst>
              <pc:docMk/>
              <pc:sldMasterMk cId="3307198744" sldId="2147483648"/>
              <pc:sldLayoutMk cId="206042066" sldId="2147483649"/>
              <ac:spMk id="2" creationId="{00000000-0000-0000-0000-000000000000}"/>
            </ac:spMkLst>
          </pc:spChg>
          <pc:spChg chg="mod">
            <ac:chgData name="Dawn Dinsdale" userId="41f7eddd44b7c622" providerId="LiveId" clId="{0EF492DA-0EA1-4C1E-906E-C79922E61EF1}" dt="2025-02-25T18:07:39.660" v="362"/>
            <ac:spMkLst>
              <pc:docMk/>
              <pc:sldMasterMk cId="3307198744" sldId="2147483648"/>
              <pc:sldLayoutMk cId="206042066" sldId="2147483649"/>
              <ac:spMk id="3" creationId="{00000000-0000-0000-0000-000000000000}"/>
            </ac:spMkLst>
          </pc:spChg>
        </pc:sldLayoutChg>
        <pc:sldLayoutChg chg="modSp">
          <pc:chgData name="Dawn Dinsdale" userId="41f7eddd44b7c622" providerId="LiveId" clId="{0EF492DA-0EA1-4C1E-906E-C79922E61EF1}" dt="2025-02-25T18:07:39.660" v="362"/>
          <pc:sldLayoutMkLst>
            <pc:docMk/>
            <pc:sldMasterMk cId="3307198744" sldId="2147483648"/>
            <pc:sldLayoutMk cId="381698720" sldId="2147483651"/>
          </pc:sldLayoutMkLst>
          <pc:spChg chg="mod">
            <ac:chgData name="Dawn Dinsdale" userId="41f7eddd44b7c622" providerId="LiveId" clId="{0EF492DA-0EA1-4C1E-906E-C79922E61EF1}" dt="2025-02-25T18:07:39.660" v="362"/>
            <ac:spMkLst>
              <pc:docMk/>
              <pc:sldMasterMk cId="3307198744" sldId="2147483648"/>
              <pc:sldLayoutMk cId="381698720" sldId="2147483651"/>
              <ac:spMk id="2" creationId="{00000000-0000-0000-0000-000000000000}"/>
            </ac:spMkLst>
          </pc:spChg>
          <pc:spChg chg="mod">
            <ac:chgData name="Dawn Dinsdale" userId="41f7eddd44b7c622" providerId="LiveId" clId="{0EF492DA-0EA1-4C1E-906E-C79922E61EF1}" dt="2025-02-25T18:07:39.660" v="362"/>
            <ac:spMkLst>
              <pc:docMk/>
              <pc:sldMasterMk cId="3307198744" sldId="2147483648"/>
              <pc:sldLayoutMk cId="381698720" sldId="2147483651"/>
              <ac:spMk id="3" creationId="{00000000-0000-0000-0000-000000000000}"/>
            </ac:spMkLst>
          </pc:spChg>
        </pc:sldLayoutChg>
        <pc:sldLayoutChg chg="modSp">
          <pc:chgData name="Dawn Dinsdale" userId="41f7eddd44b7c622" providerId="LiveId" clId="{0EF492DA-0EA1-4C1E-906E-C79922E61EF1}" dt="2025-02-25T18:07:39.660" v="362"/>
          <pc:sldLayoutMkLst>
            <pc:docMk/>
            <pc:sldMasterMk cId="3307198744" sldId="2147483648"/>
            <pc:sldLayoutMk cId="235178937" sldId="2147483652"/>
          </pc:sldLayoutMkLst>
          <pc:spChg chg="mod">
            <ac:chgData name="Dawn Dinsdale" userId="41f7eddd44b7c622" providerId="LiveId" clId="{0EF492DA-0EA1-4C1E-906E-C79922E61EF1}" dt="2025-02-25T18:07:39.660" v="362"/>
            <ac:spMkLst>
              <pc:docMk/>
              <pc:sldMasterMk cId="3307198744" sldId="2147483648"/>
              <pc:sldLayoutMk cId="235178937" sldId="2147483652"/>
              <ac:spMk id="3" creationId="{00000000-0000-0000-0000-000000000000}"/>
            </ac:spMkLst>
          </pc:spChg>
          <pc:spChg chg="mod">
            <ac:chgData name="Dawn Dinsdale" userId="41f7eddd44b7c622" providerId="LiveId" clId="{0EF492DA-0EA1-4C1E-906E-C79922E61EF1}" dt="2025-02-25T18:07:39.660" v="362"/>
            <ac:spMkLst>
              <pc:docMk/>
              <pc:sldMasterMk cId="3307198744" sldId="2147483648"/>
              <pc:sldLayoutMk cId="235178937" sldId="2147483652"/>
              <ac:spMk id="4" creationId="{00000000-0000-0000-0000-000000000000}"/>
            </ac:spMkLst>
          </pc:spChg>
        </pc:sldLayoutChg>
        <pc:sldLayoutChg chg="modSp">
          <pc:chgData name="Dawn Dinsdale" userId="41f7eddd44b7c622" providerId="LiveId" clId="{0EF492DA-0EA1-4C1E-906E-C79922E61EF1}" dt="2025-02-25T18:07:39.660" v="362"/>
          <pc:sldLayoutMkLst>
            <pc:docMk/>
            <pc:sldMasterMk cId="3307198744" sldId="2147483648"/>
            <pc:sldLayoutMk cId="3738467401" sldId="2147483653"/>
          </pc:sldLayoutMkLst>
          <pc:spChg chg="mod">
            <ac:chgData name="Dawn Dinsdale" userId="41f7eddd44b7c622" providerId="LiveId" clId="{0EF492DA-0EA1-4C1E-906E-C79922E61EF1}" dt="2025-02-25T18:07:39.660" v="362"/>
            <ac:spMkLst>
              <pc:docMk/>
              <pc:sldMasterMk cId="3307198744" sldId="2147483648"/>
              <pc:sldLayoutMk cId="3738467401" sldId="2147483653"/>
              <ac:spMk id="2" creationId="{00000000-0000-0000-0000-000000000000}"/>
            </ac:spMkLst>
          </pc:spChg>
          <pc:spChg chg="mod">
            <ac:chgData name="Dawn Dinsdale" userId="41f7eddd44b7c622" providerId="LiveId" clId="{0EF492DA-0EA1-4C1E-906E-C79922E61EF1}" dt="2025-02-25T18:07:39.660" v="362"/>
            <ac:spMkLst>
              <pc:docMk/>
              <pc:sldMasterMk cId="3307198744" sldId="2147483648"/>
              <pc:sldLayoutMk cId="3738467401" sldId="2147483653"/>
              <ac:spMk id="3" creationId="{00000000-0000-0000-0000-000000000000}"/>
            </ac:spMkLst>
          </pc:spChg>
          <pc:spChg chg="mod">
            <ac:chgData name="Dawn Dinsdale" userId="41f7eddd44b7c622" providerId="LiveId" clId="{0EF492DA-0EA1-4C1E-906E-C79922E61EF1}" dt="2025-02-25T18:07:39.660" v="362"/>
            <ac:spMkLst>
              <pc:docMk/>
              <pc:sldMasterMk cId="3307198744" sldId="2147483648"/>
              <pc:sldLayoutMk cId="3738467401" sldId="2147483653"/>
              <ac:spMk id="4" creationId="{00000000-0000-0000-0000-000000000000}"/>
            </ac:spMkLst>
          </pc:spChg>
          <pc:spChg chg="mod">
            <ac:chgData name="Dawn Dinsdale" userId="41f7eddd44b7c622" providerId="LiveId" clId="{0EF492DA-0EA1-4C1E-906E-C79922E61EF1}" dt="2025-02-25T18:07:39.660" v="362"/>
            <ac:spMkLst>
              <pc:docMk/>
              <pc:sldMasterMk cId="3307198744" sldId="2147483648"/>
              <pc:sldLayoutMk cId="3738467401" sldId="2147483653"/>
              <ac:spMk id="5" creationId="{00000000-0000-0000-0000-000000000000}"/>
            </ac:spMkLst>
          </pc:spChg>
          <pc:spChg chg="mod">
            <ac:chgData name="Dawn Dinsdale" userId="41f7eddd44b7c622" providerId="LiveId" clId="{0EF492DA-0EA1-4C1E-906E-C79922E61EF1}" dt="2025-02-25T18:07:39.660" v="362"/>
            <ac:spMkLst>
              <pc:docMk/>
              <pc:sldMasterMk cId="3307198744" sldId="2147483648"/>
              <pc:sldLayoutMk cId="3738467401" sldId="2147483653"/>
              <ac:spMk id="6" creationId="{00000000-0000-0000-0000-000000000000}"/>
            </ac:spMkLst>
          </pc:spChg>
        </pc:sldLayoutChg>
        <pc:sldLayoutChg chg="modSp">
          <pc:chgData name="Dawn Dinsdale" userId="41f7eddd44b7c622" providerId="LiveId" clId="{0EF492DA-0EA1-4C1E-906E-C79922E61EF1}" dt="2025-02-25T18:07:39.660" v="362"/>
          <pc:sldLayoutMkLst>
            <pc:docMk/>
            <pc:sldMasterMk cId="3307198744" sldId="2147483648"/>
            <pc:sldLayoutMk cId="2119300036" sldId="2147483656"/>
          </pc:sldLayoutMkLst>
          <pc:spChg chg="mod">
            <ac:chgData name="Dawn Dinsdale" userId="41f7eddd44b7c622" providerId="LiveId" clId="{0EF492DA-0EA1-4C1E-906E-C79922E61EF1}" dt="2025-02-25T18:07:39.660" v="362"/>
            <ac:spMkLst>
              <pc:docMk/>
              <pc:sldMasterMk cId="3307198744" sldId="2147483648"/>
              <pc:sldLayoutMk cId="2119300036" sldId="2147483656"/>
              <ac:spMk id="2" creationId="{00000000-0000-0000-0000-000000000000}"/>
            </ac:spMkLst>
          </pc:spChg>
          <pc:spChg chg="mod">
            <ac:chgData name="Dawn Dinsdale" userId="41f7eddd44b7c622" providerId="LiveId" clId="{0EF492DA-0EA1-4C1E-906E-C79922E61EF1}" dt="2025-02-25T18:07:39.660" v="362"/>
            <ac:spMkLst>
              <pc:docMk/>
              <pc:sldMasterMk cId="3307198744" sldId="2147483648"/>
              <pc:sldLayoutMk cId="2119300036" sldId="2147483656"/>
              <ac:spMk id="3" creationId="{00000000-0000-0000-0000-000000000000}"/>
            </ac:spMkLst>
          </pc:spChg>
          <pc:spChg chg="mod">
            <ac:chgData name="Dawn Dinsdale" userId="41f7eddd44b7c622" providerId="LiveId" clId="{0EF492DA-0EA1-4C1E-906E-C79922E61EF1}" dt="2025-02-25T18:07:39.660" v="362"/>
            <ac:spMkLst>
              <pc:docMk/>
              <pc:sldMasterMk cId="3307198744" sldId="2147483648"/>
              <pc:sldLayoutMk cId="2119300036" sldId="2147483656"/>
              <ac:spMk id="4" creationId="{00000000-0000-0000-0000-000000000000}"/>
            </ac:spMkLst>
          </pc:spChg>
        </pc:sldLayoutChg>
        <pc:sldLayoutChg chg="modSp">
          <pc:chgData name="Dawn Dinsdale" userId="41f7eddd44b7c622" providerId="LiveId" clId="{0EF492DA-0EA1-4C1E-906E-C79922E61EF1}" dt="2025-02-25T18:07:39.660" v="362"/>
          <pc:sldLayoutMkLst>
            <pc:docMk/>
            <pc:sldMasterMk cId="3307198744" sldId="2147483648"/>
            <pc:sldLayoutMk cId="4231133894" sldId="2147483657"/>
          </pc:sldLayoutMkLst>
          <pc:spChg chg="mod">
            <ac:chgData name="Dawn Dinsdale" userId="41f7eddd44b7c622" providerId="LiveId" clId="{0EF492DA-0EA1-4C1E-906E-C79922E61EF1}" dt="2025-02-25T18:07:39.660" v="362"/>
            <ac:spMkLst>
              <pc:docMk/>
              <pc:sldMasterMk cId="3307198744" sldId="2147483648"/>
              <pc:sldLayoutMk cId="4231133894" sldId="2147483657"/>
              <ac:spMk id="2" creationId="{00000000-0000-0000-0000-000000000000}"/>
            </ac:spMkLst>
          </pc:spChg>
          <pc:spChg chg="mod">
            <ac:chgData name="Dawn Dinsdale" userId="41f7eddd44b7c622" providerId="LiveId" clId="{0EF492DA-0EA1-4C1E-906E-C79922E61EF1}" dt="2025-02-25T18:07:39.660" v="362"/>
            <ac:spMkLst>
              <pc:docMk/>
              <pc:sldMasterMk cId="3307198744" sldId="2147483648"/>
              <pc:sldLayoutMk cId="4231133894" sldId="2147483657"/>
              <ac:spMk id="3" creationId="{00000000-0000-0000-0000-000000000000}"/>
            </ac:spMkLst>
          </pc:spChg>
          <pc:spChg chg="mod">
            <ac:chgData name="Dawn Dinsdale" userId="41f7eddd44b7c622" providerId="LiveId" clId="{0EF492DA-0EA1-4C1E-906E-C79922E61EF1}" dt="2025-02-25T18:07:39.660" v="362"/>
            <ac:spMkLst>
              <pc:docMk/>
              <pc:sldMasterMk cId="3307198744" sldId="2147483648"/>
              <pc:sldLayoutMk cId="4231133894" sldId="2147483657"/>
              <ac:spMk id="4" creationId="{00000000-0000-0000-0000-000000000000}"/>
            </ac:spMkLst>
          </pc:spChg>
        </pc:sldLayoutChg>
        <pc:sldLayoutChg chg="modSp">
          <pc:chgData name="Dawn Dinsdale" userId="41f7eddd44b7c622" providerId="LiveId" clId="{0EF492DA-0EA1-4C1E-906E-C79922E61EF1}" dt="2025-02-25T18:07:39.660" v="362"/>
          <pc:sldLayoutMkLst>
            <pc:docMk/>
            <pc:sldMasterMk cId="3307198744" sldId="2147483648"/>
            <pc:sldLayoutMk cId="2862216003" sldId="2147483659"/>
          </pc:sldLayoutMkLst>
          <pc:spChg chg="mod">
            <ac:chgData name="Dawn Dinsdale" userId="41f7eddd44b7c622" providerId="LiveId" clId="{0EF492DA-0EA1-4C1E-906E-C79922E61EF1}" dt="2025-02-25T18:07:39.660" v="362"/>
            <ac:spMkLst>
              <pc:docMk/>
              <pc:sldMasterMk cId="3307198744" sldId="2147483648"/>
              <pc:sldLayoutMk cId="2862216003" sldId="2147483659"/>
              <ac:spMk id="2" creationId="{00000000-0000-0000-0000-000000000000}"/>
            </ac:spMkLst>
          </pc:spChg>
          <pc:spChg chg="mod">
            <ac:chgData name="Dawn Dinsdale" userId="41f7eddd44b7c622" providerId="LiveId" clId="{0EF492DA-0EA1-4C1E-906E-C79922E61EF1}" dt="2025-02-25T18:07:39.660" v="362"/>
            <ac:spMkLst>
              <pc:docMk/>
              <pc:sldMasterMk cId="3307198744" sldId="2147483648"/>
              <pc:sldLayoutMk cId="2862216003" sldId="2147483659"/>
              <ac:spMk id="3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8B2C-6775-412F-B0F1-67DFED90921E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2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8B2C-6775-412F-B0F1-67DFED90921E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3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8B2C-6775-412F-B0F1-67DFED90921E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16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8B2C-6775-412F-B0F1-67DFED90921E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16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8B2C-6775-412F-B0F1-67DFED90921E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8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8B2C-6775-412F-B0F1-67DFED90921E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8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8B2C-6775-412F-B0F1-67DFED90921E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6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8B2C-6775-412F-B0F1-67DFED90921E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06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8B2C-6775-412F-B0F1-67DFED90921E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81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8B2C-6775-412F-B0F1-67DFED90921E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00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8B2C-6775-412F-B0F1-67DFED90921E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33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98B2C-6775-412F-B0F1-67DFED90921E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57F5E-DE3D-4C73-BC8A-7D271456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9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nisl.com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72769"/>
            <a:ext cx="9144000" cy="60852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44240" y="0"/>
            <a:ext cx="7223760" cy="10221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93" y="43875"/>
            <a:ext cx="934403" cy="9344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04562" y="4522126"/>
            <a:ext cx="38801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West Niagara ISL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Team Management</a:t>
            </a:r>
          </a:p>
        </p:txBody>
      </p:sp>
    </p:spTree>
    <p:extLst>
      <p:ext uri="{BB962C8B-B14F-4D97-AF65-F5344CB8AC3E}">
        <p14:creationId xmlns:p14="http://schemas.microsoft.com/office/powerpoint/2010/main" val="4246431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0B9CD3-FB41-DF46-6C6E-528961803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5" y="725162"/>
            <a:ext cx="8354591" cy="45250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3521" y="2427659"/>
            <a:ext cx="7314500" cy="6619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1035" y="1279851"/>
            <a:ext cx="36753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will now be taken to the Team</a:t>
            </a:r>
          </a:p>
          <a:p>
            <a:r>
              <a:rPr lang="en-US" dirty="0"/>
              <a:t>Management module</a:t>
            </a:r>
          </a:p>
          <a:p>
            <a:endParaRPr lang="en-US" dirty="0"/>
          </a:p>
          <a:p>
            <a:r>
              <a:rPr lang="en-US" dirty="0"/>
              <a:t>There are 4 tabs in this module</a:t>
            </a:r>
          </a:p>
          <a:p>
            <a:endParaRPr lang="en-US" dirty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/>
              <a:t>Games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/>
              <a:t>Set Up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/>
              <a:t>Contact 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/>
              <a:t>Help</a:t>
            </a:r>
          </a:p>
          <a:p>
            <a:endParaRPr lang="en-US" dirty="0"/>
          </a:p>
          <a:p>
            <a:r>
              <a:rPr lang="en-US" dirty="0"/>
              <a:t>Click on the 3 lines to open the submenus for each tab.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H="1">
            <a:off x="7858020" y="2459273"/>
            <a:ext cx="1382896" cy="3310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017422C-C33A-E6A1-6124-C189E04FEF66}"/>
              </a:ext>
            </a:extLst>
          </p:cNvPr>
          <p:cNvCxnSpPr>
            <a:cxnSpLocks/>
          </p:cNvCxnSpPr>
          <p:nvPr/>
        </p:nvCxnSpPr>
        <p:spPr>
          <a:xfrm flipH="1" flipV="1">
            <a:off x="940038" y="2520390"/>
            <a:ext cx="7314500" cy="17442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496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F1D850-2615-50C9-9283-AA5F588A3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69" y="475838"/>
            <a:ext cx="7773485" cy="59063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0877" y="1857082"/>
            <a:ext cx="2713275" cy="37404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12727" y="1645921"/>
            <a:ext cx="35083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each tab is a series of tools</a:t>
            </a:r>
          </a:p>
          <a:p>
            <a:endParaRPr lang="en-US" dirty="0"/>
          </a:p>
          <a:p>
            <a:r>
              <a:rPr lang="en-US" dirty="0"/>
              <a:t>Click on the button to visit that tool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H="1">
            <a:off x="3290133" y="2431744"/>
            <a:ext cx="5050305" cy="8840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067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45066" y="1288474"/>
            <a:ext cx="38085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 in the Set Up menu </a:t>
            </a:r>
          </a:p>
          <a:p>
            <a:endParaRPr lang="en-US" dirty="0"/>
          </a:p>
          <a:p>
            <a:r>
              <a:rPr lang="en-US" dirty="0"/>
              <a:t>First enter your uniform by selecting</a:t>
            </a:r>
          </a:p>
          <a:p>
            <a:r>
              <a:rPr lang="en-US" dirty="0"/>
              <a:t>your shirt and shorts in the drop downs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the Update Uniform button to save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6EAE65-9616-49D1-8F2B-E2DEA57D8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72995"/>
            <a:ext cx="8345065" cy="4896533"/>
          </a:xfrm>
          <a:prstGeom prst="rect">
            <a:avLst/>
          </a:prstGeom>
        </p:spPr>
      </p:pic>
      <p:cxnSp>
        <p:nvCxnSpPr>
          <p:cNvPr id="5" name="Straight Arrow Connector 4"/>
          <p:cNvCxnSpPr>
            <a:cxnSpLocks/>
          </p:cNvCxnSpPr>
          <p:nvPr/>
        </p:nvCxnSpPr>
        <p:spPr>
          <a:xfrm flipH="1" flipV="1">
            <a:off x="4977353" y="4157222"/>
            <a:ext cx="3367712" cy="1036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478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70BAA1-EE27-104D-C0DA-CAA709573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9" y="620540"/>
            <a:ext cx="8240275" cy="43725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70670" y="864525"/>
            <a:ext cx="37022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green message will tell you that the</a:t>
            </a:r>
          </a:p>
          <a:p>
            <a:r>
              <a:rPr lang="en-US" dirty="0"/>
              <a:t>action was successful</a:t>
            </a:r>
          </a:p>
          <a:p>
            <a:endParaRPr lang="en-US" dirty="0"/>
          </a:p>
          <a:p>
            <a:r>
              <a:rPr lang="en-US" dirty="0"/>
              <a:t>It will be red if there is a problem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7749795" y="1094485"/>
            <a:ext cx="80633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587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054D8D-2CE1-8E75-9936-5B96A4772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634"/>
            <a:ext cx="8268854" cy="62302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12977" y="1288473"/>
            <a:ext cx="385710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stay in the set-up menu and select </a:t>
            </a:r>
          </a:p>
          <a:p>
            <a:r>
              <a:rPr lang="en-US" dirty="0"/>
              <a:t>the Roster tool</a:t>
            </a:r>
          </a:p>
          <a:p>
            <a:endParaRPr lang="en-US" dirty="0"/>
          </a:p>
          <a:p>
            <a:r>
              <a:rPr lang="en-US" dirty="0"/>
              <a:t>Now enter your players</a:t>
            </a:r>
          </a:p>
          <a:p>
            <a:endParaRPr lang="en-US" dirty="0"/>
          </a:p>
          <a:p>
            <a:r>
              <a:rPr lang="en-US" dirty="0"/>
              <a:t>You can add them one at a time </a:t>
            </a:r>
          </a:p>
          <a:p>
            <a:endParaRPr lang="en-US" dirty="0"/>
          </a:p>
          <a:p>
            <a:r>
              <a:rPr lang="en-US" dirty="0"/>
              <a:t>or </a:t>
            </a:r>
          </a:p>
          <a:p>
            <a:endParaRPr lang="en-US" dirty="0"/>
          </a:p>
          <a:p>
            <a:r>
              <a:rPr lang="en-US" dirty="0"/>
              <a:t>You can import a csv file of your roster</a:t>
            </a:r>
          </a:p>
          <a:p>
            <a:endParaRPr lang="en-US" dirty="0"/>
          </a:p>
          <a:p>
            <a:r>
              <a:rPr lang="en-US" dirty="0"/>
              <a:t>Again, note the green box indicating my player was added to my roster.</a:t>
            </a:r>
          </a:p>
        </p:txBody>
      </p:sp>
    </p:spTree>
    <p:extLst>
      <p:ext uri="{BB962C8B-B14F-4D97-AF65-F5344CB8AC3E}">
        <p14:creationId xmlns:p14="http://schemas.microsoft.com/office/powerpoint/2010/main" val="2903790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C4C3ED-25CA-2AE0-8380-2A812E196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24883"/>
            <a:ext cx="7916380" cy="61254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B9D373-0128-13CF-3F12-FCBD906A61C3}"/>
              </a:ext>
            </a:extLst>
          </p:cNvPr>
          <p:cNvSpPr txBox="1"/>
          <p:nvPr/>
        </p:nvSpPr>
        <p:spPr>
          <a:xfrm>
            <a:off x="8412482" y="1016951"/>
            <a:ext cx="32012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Adding Your Roster</a:t>
            </a:r>
          </a:p>
          <a:p>
            <a:endParaRPr lang="en-CA" dirty="0"/>
          </a:p>
          <a:p>
            <a:r>
              <a:rPr lang="en-CA" dirty="0"/>
              <a:t>This can be done individually or through an CSV file.</a:t>
            </a:r>
          </a:p>
          <a:p>
            <a:endParaRPr lang="en-CA" dirty="0"/>
          </a:p>
          <a:p>
            <a:r>
              <a:rPr lang="en-CA" dirty="0"/>
              <a:t>To upload by CSV, click on the tab to Import</a:t>
            </a:r>
          </a:p>
          <a:p>
            <a:endParaRPr lang="en-CA" dirty="0"/>
          </a:p>
          <a:p>
            <a:r>
              <a:rPr lang="en-CA" dirty="0"/>
              <a:t>Choose the file from your computer.  There is no template, but a sample is able on the next slide</a:t>
            </a:r>
          </a:p>
          <a:p>
            <a:endParaRPr lang="en-CA" dirty="0"/>
          </a:p>
          <a:p>
            <a:r>
              <a:rPr lang="en-CA" dirty="0"/>
              <a:t>Click Next.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0D98DC6-3D7F-6EB2-04EA-F9F0F9D74BA6}"/>
              </a:ext>
            </a:extLst>
          </p:cNvPr>
          <p:cNvCxnSpPr>
            <a:cxnSpLocks/>
          </p:cNvCxnSpPr>
          <p:nvPr/>
        </p:nvCxnSpPr>
        <p:spPr>
          <a:xfrm flipH="1" flipV="1">
            <a:off x="6721311" y="2262434"/>
            <a:ext cx="1691171" cy="4053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007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9FBA80-42AF-2BD7-9A19-535265E47C22}"/>
              </a:ext>
            </a:extLst>
          </p:cNvPr>
          <p:cNvSpPr txBox="1"/>
          <p:nvPr/>
        </p:nvSpPr>
        <p:spPr>
          <a:xfrm>
            <a:off x="8412482" y="1016950"/>
            <a:ext cx="3201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This is the ideal setting for your upload.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FC7530-13ED-2CF8-9E61-5ABE5B52D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993" y="518437"/>
            <a:ext cx="6887536" cy="406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3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717891E-587E-9FB4-3BB1-446A227F9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29" y="236201"/>
            <a:ext cx="7611537" cy="64112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53798" y="1687485"/>
            <a:ext cx="34758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the player has been added</a:t>
            </a:r>
          </a:p>
          <a:p>
            <a:r>
              <a:rPr lang="en-US" dirty="0"/>
              <a:t>he or she will be listed in the table</a:t>
            </a:r>
          </a:p>
          <a:p>
            <a:r>
              <a:rPr lang="en-US" dirty="0"/>
              <a:t>below the buttons</a:t>
            </a:r>
          </a:p>
          <a:p>
            <a:endParaRPr lang="en-US" dirty="0"/>
          </a:p>
          <a:p>
            <a:r>
              <a:rPr lang="en-US" dirty="0"/>
              <a:t>If you need to edit or delete the</a:t>
            </a:r>
          </a:p>
          <a:p>
            <a:r>
              <a:rPr lang="en-US" dirty="0"/>
              <a:t>player use these links</a:t>
            </a:r>
          </a:p>
          <a:p>
            <a:endParaRPr lang="en-US" dirty="0"/>
          </a:p>
          <a:p>
            <a:r>
              <a:rPr lang="en-US" dirty="0"/>
              <a:t>Jersey numbers can be edited or added here as well.</a:t>
            </a: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flipH="1">
            <a:off x="2285961" y="2230454"/>
            <a:ext cx="6267836" cy="36148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6814678" y="3155535"/>
            <a:ext cx="1739119" cy="26897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706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756E4B-AD57-1FD4-07AB-55B96FD77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55" y="90819"/>
            <a:ext cx="7802064" cy="65255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276328-3638-C56E-3736-929AFE0749CB}"/>
              </a:ext>
            </a:extLst>
          </p:cNvPr>
          <p:cNvSpPr txBox="1"/>
          <p:nvPr/>
        </p:nvSpPr>
        <p:spPr>
          <a:xfrm>
            <a:off x="8412482" y="1016951"/>
            <a:ext cx="3201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My Account information can be updated including your password.</a:t>
            </a:r>
          </a:p>
        </p:txBody>
      </p:sp>
    </p:spTree>
    <p:extLst>
      <p:ext uri="{BB962C8B-B14F-4D97-AF65-F5344CB8AC3E}">
        <p14:creationId xmlns:p14="http://schemas.microsoft.com/office/powerpoint/2010/main" val="3542135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68960" y="677151"/>
            <a:ext cx="35230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you have entered your roster</a:t>
            </a:r>
          </a:p>
          <a:p>
            <a:r>
              <a:rPr lang="en-US" dirty="0"/>
              <a:t>you can create a gamesheet</a:t>
            </a:r>
          </a:p>
          <a:p>
            <a:endParaRPr lang="en-US" dirty="0"/>
          </a:p>
          <a:p>
            <a:r>
              <a:rPr lang="en-US" dirty="0"/>
              <a:t>To do this go to the </a:t>
            </a:r>
            <a:r>
              <a:rPr lang="en-US" b="1" dirty="0"/>
              <a:t>Games</a:t>
            </a:r>
            <a:r>
              <a:rPr lang="en-US" dirty="0"/>
              <a:t> tab.</a:t>
            </a:r>
          </a:p>
          <a:p>
            <a:endParaRPr lang="en-US" dirty="0"/>
          </a:p>
          <a:p>
            <a:r>
              <a:rPr lang="en-US" dirty="0"/>
              <a:t>Click the 3 lines icon to see the options under Games, click gamesheets.</a:t>
            </a:r>
          </a:p>
          <a:p>
            <a:endParaRPr lang="en-US" dirty="0"/>
          </a:p>
          <a:p>
            <a:r>
              <a:rPr lang="en-US" dirty="0"/>
              <a:t>Choose your players who will be attending the game and click Generate Gamesheet</a:t>
            </a:r>
          </a:p>
          <a:p>
            <a:endParaRPr lang="en-US" dirty="0"/>
          </a:p>
          <a:p>
            <a:r>
              <a:rPr lang="en-US" dirty="0"/>
              <a:t>A gamesheet will appear in a new </a:t>
            </a:r>
          </a:p>
          <a:p>
            <a:r>
              <a:rPr lang="en-US" dirty="0"/>
              <a:t>window.</a:t>
            </a:r>
          </a:p>
          <a:p>
            <a:endParaRPr lang="en-US" dirty="0"/>
          </a:p>
          <a:p>
            <a:r>
              <a:rPr lang="en-US" dirty="0"/>
              <a:t>Print it out and bring it to the game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46271D-F2C8-62B4-F430-EF0640451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9658"/>
            <a:ext cx="8668960" cy="562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20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4240" y="0"/>
            <a:ext cx="7223760" cy="10221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93" y="43875"/>
            <a:ext cx="934403" cy="9344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93378" y="326413"/>
            <a:ext cx="3102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About E2E Soccer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6261" y="1237595"/>
            <a:ext cx="8821739" cy="5054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altLang="en-US" sz="2400" dirty="0"/>
              <a:t>Company was founded in 2003</a:t>
            </a:r>
          </a:p>
          <a:p>
            <a:endParaRPr lang="en-CA" altLang="en-US" sz="2400" dirty="0"/>
          </a:p>
          <a:p>
            <a:r>
              <a:rPr lang="en-CA" altLang="en-US" sz="2400" dirty="0"/>
              <a:t>We are located in Ottawa</a:t>
            </a:r>
          </a:p>
          <a:p>
            <a:endParaRPr lang="en-CA" altLang="en-US" sz="2400" dirty="0"/>
          </a:p>
          <a:p>
            <a:r>
              <a:rPr lang="en-CA" altLang="en-US" sz="2400" dirty="0"/>
              <a:t>We provide IT solutions for the soccer community</a:t>
            </a:r>
          </a:p>
          <a:p>
            <a:endParaRPr lang="en-US" altLang="en-US" sz="2400" dirty="0"/>
          </a:p>
          <a:p>
            <a:r>
              <a:rPr lang="en-US" altLang="en-US" sz="2400" dirty="0"/>
              <a:t>Our products allow our customers to automate their operations in a cost-effective manner</a:t>
            </a:r>
            <a:r>
              <a:rPr lang="en-CA" altLang="en-US" sz="2400" dirty="0"/>
              <a:t> </a:t>
            </a:r>
          </a:p>
          <a:p>
            <a:endParaRPr lang="en-CA" altLang="en-US" sz="2400" dirty="0"/>
          </a:p>
          <a:p>
            <a:r>
              <a:rPr lang="en-CA" altLang="en-US" sz="2400" dirty="0"/>
              <a:t>Our goal is to provide the customer with an end to end or E2E solution</a:t>
            </a:r>
          </a:p>
        </p:txBody>
      </p:sp>
    </p:spTree>
    <p:extLst>
      <p:ext uri="{BB962C8B-B14F-4D97-AF65-F5344CB8AC3E}">
        <p14:creationId xmlns:p14="http://schemas.microsoft.com/office/powerpoint/2010/main" val="3493902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3EE235-745E-C6CC-62FD-C3A0DBBE9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3558"/>
            <a:ext cx="8087854" cy="51537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0CB0DA-50AA-19FD-1D48-DA600651D076}"/>
              </a:ext>
            </a:extLst>
          </p:cNvPr>
          <p:cNvSpPr txBox="1"/>
          <p:nvPr/>
        </p:nvSpPr>
        <p:spPr>
          <a:xfrm>
            <a:off x="8041592" y="1210698"/>
            <a:ext cx="42814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Call Up’s are required, go to Games/Call Ups.  </a:t>
            </a:r>
          </a:p>
          <a:p>
            <a:endParaRPr lang="en-US" dirty="0"/>
          </a:p>
          <a:p>
            <a:r>
              <a:rPr lang="en-US" dirty="0"/>
              <a:t>You can view the existing call ups.</a:t>
            </a:r>
          </a:p>
          <a:p>
            <a:endParaRPr lang="en-US" dirty="0"/>
          </a:p>
          <a:p>
            <a:r>
              <a:rPr lang="en-US" dirty="0"/>
              <a:t>To add a Call Up Permit click on the tab.</a:t>
            </a:r>
          </a:p>
        </p:txBody>
      </p:sp>
    </p:spTree>
    <p:extLst>
      <p:ext uri="{BB962C8B-B14F-4D97-AF65-F5344CB8AC3E}">
        <p14:creationId xmlns:p14="http://schemas.microsoft.com/office/powerpoint/2010/main" val="4116824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6245F0-6D7F-FAF9-0B25-1764E1D0E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53" y="776475"/>
            <a:ext cx="7573432" cy="49632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F1E6CA-FE91-1FAE-F45A-2EF336E1F8A2}"/>
              </a:ext>
            </a:extLst>
          </p:cNvPr>
          <p:cNvSpPr txBox="1"/>
          <p:nvPr/>
        </p:nvSpPr>
        <p:spPr>
          <a:xfrm>
            <a:off x="7852081" y="1550753"/>
            <a:ext cx="40436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a game from your schedule.</a:t>
            </a:r>
          </a:p>
          <a:p>
            <a:endParaRPr lang="en-US" dirty="0"/>
          </a:p>
          <a:p>
            <a:r>
              <a:rPr lang="en-US" dirty="0"/>
              <a:t>Click the box beside the player’s name, click update player(s).</a:t>
            </a:r>
          </a:p>
          <a:p>
            <a:endParaRPr lang="en-US" dirty="0"/>
          </a:p>
          <a:p>
            <a:r>
              <a:rPr lang="en-US" dirty="0"/>
              <a:t>A green message in the upper right corner will confirm it being added to the roster for the game.</a:t>
            </a:r>
          </a:p>
          <a:p>
            <a:endParaRPr lang="en-US" dirty="0"/>
          </a:p>
          <a:p>
            <a:r>
              <a:rPr lang="en-US" dirty="0"/>
              <a:t>Your club will have to approve the call up for them to appear on the game sheet.</a:t>
            </a:r>
          </a:p>
          <a:p>
            <a:endParaRPr lang="en-US" dirty="0"/>
          </a:p>
          <a:p>
            <a:r>
              <a:rPr lang="en-US" dirty="0"/>
              <a:t>Note:  The League will not approve call ups on behalf of the club.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DD3B09F-AD1A-A1AC-D0D3-61DF075E87FF}"/>
              </a:ext>
            </a:extLst>
          </p:cNvPr>
          <p:cNvCxnSpPr>
            <a:cxnSpLocks/>
          </p:cNvCxnSpPr>
          <p:nvPr/>
        </p:nvCxnSpPr>
        <p:spPr>
          <a:xfrm flipH="1">
            <a:off x="1059680" y="3144854"/>
            <a:ext cx="6792401" cy="10596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3AE14DA-BE35-79E4-0EB9-21F57387E0E3}"/>
              </a:ext>
            </a:extLst>
          </p:cNvPr>
          <p:cNvCxnSpPr>
            <a:cxnSpLocks/>
          </p:cNvCxnSpPr>
          <p:nvPr/>
        </p:nvCxnSpPr>
        <p:spPr>
          <a:xfrm flipH="1">
            <a:off x="1495425" y="1876425"/>
            <a:ext cx="6356656" cy="11620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076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79E114-FFB4-51C9-BE07-CA7C5CAAD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86" y="561632"/>
            <a:ext cx="8078327" cy="49155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A40F5F-4FDC-1471-CAFF-EABEA21C0F6D}"/>
              </a:ext>
            </a:extLst>
          </p:cNvPr>
          <p:cNvSpPr txBox="1"/>
          <p:nvPr/>
        </p:nvSpPr>
        <p:spPr>
          <a:xfrm>
            <a:off x="8363513" y="1734573"/>
            <a:ext cx="36171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your call up has been approved they will be listed under the Call Up section to generate your game sheet.</a:t>
            </a:r>
          </a:p>
          <a:p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069612B-595D-8F09-A10F-4FA7F7A52BA9}"/>
              </a:ext>
            </a:extLst>
          </p:cNvPr>
          <p:cNvCxnSpPr>
            <a:cxnSpLocks/>
          </p:cNvCxnSpPr>
          <p:nvPr/>
        </p:nvCxnSpPr>
        <p:spPr>
          <a:xfrm flipH="1">
            <a:off x="5057775" y="2628900"/>
            <a:ext cx="3305738" cy="1676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2E85BE4-F060-87CF-9C28-EEE71E7E44FD}"/>
              </a:ext>
            </a:extLst>
          </p:cNvPr>
          <p:cNvCxnSpPr>
            <a:cxnSpLocks/>
          </p:cNvCxnSpPr>
          <p:nvPr/>
        </p:nvCxnSpPr>
        <p:spPr>
          <a:xfrm flipH="1" flipV="1">
            <a:off x="409575" y="3467100"/>
            <a:ext cx="333375" cy="22267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5162BC9-0F9C-1DE9-1CEB-B619123313C7}"/>
              </a:ext>
            </a:extLst>
          </p:cNvPr>
          <p:cNvSpPr txBox="1"/>
          <p:nvPr/>
        </p:nvSpPr>
        <p:spPr>
          <a:xfrm>
            <a:off x="285186" y="5693845"/>
            <a:ext cx="49440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Check the players who will be attending the game.</a:t>
            </a:r>
          </a:p>
        </p:txBody>
      </p:sp>
    </p:spTree>
    <p:extLst>
      <p:ext uri="{BB962C8B-B14F-4D97-AF65-F5344CB8AC3E}">
        <p14:creationId xmlns:p14="http://schemas.microsoft.com/office/powerpoint/2010/main" val="4222069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C7A556-025B-9F71-30F2-2F14AD37C65C}"/>
              </a:ext>
            </a:extLst>
          </p:cNvPr>
          <p:cNvSpPr txBox="1"/>
          <p:nvPr/>
        </p:nvSpPr>
        <p:spPr>
          <a:xfrm>
            <a:off x="9458771" y="1706338"/>
            <a:ext cx="1961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gamesheet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6D8EFD-E29A-F829-0DCA-D4C4AA543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359"/>
            <a:ext cx="905953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21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88011" y="1203630"/>
            <a:ext cx="32084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the game go to the Game Report tool to submit a report</a:t>
            </a:r>
          </a:p>
          <a:p>
            <a:endParaRPr lang="en-US" dirty="0"/>
          </a:p>
          <a:p>
            <a:r>
              <a:rPr lang="en-US" dirty="0"/>
              <a:t>Follow the instructions to completion</a:t>
            </a:r>
          </a:p>
          <a:p>
            <a:endParaRPr lang="en-US" dirty="0"/>
          </a:p>
          <a:p>
            <a:r>
              <a:rPr lang="en-US" dirty="0"/>
              <a:t>When both teams have entered a  game report the standings will be updated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ECC57BF-A086-B897-D14A-E58E9CD3679C}"/>
              </a:ext>
            </a:extLst>
          </p:cNvPr>
          <p:cNvCxnSpPr>
            <a:cxnSpLocks/>
          </p:cNvCxnSpPr>
          <p:nvPr/>
        </p:nvCxnSpPr>
        <p:spPr>
          <a:xfrm flipH="1">
            <a:off x="2375733" y="1751889"/>
            <a:ext cx="5729551" cy="13758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1EB38FD-0B50-88C6-E9B3-CD7C8D67C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748"/>
            <a:ext cx="8688012" cy="41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7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40381" y="1425822"/>
            <a:ext cx="32719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you click on Contact, there are 2 tabs: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/>
              <a:t>My Team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/>
              <a:t>Other Team Contacts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Please use this when contacting your team or opponents.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Please contact the WNISL staff in you need assistance setting up your Team Management account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4E3AC4D-235E-C447-B198-5EBC6CCB2EF8}"/>
              </a:ext>
            </a:extLst>
          </p:cNvPr>
          <p:cNvCxnSpPr>
            <a:cxnSpLocks/>
          </p:cNvCxnSpPr>
          <p:nvPr/>
        </p:nvCxnSpPr>
        <p:spPr>
          <a:xfrm flipH="1">
            <a:off x="7101555" y="2495374"/>
            <a:ext cx="1256232" cy="3760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11210C1-67F5-9AB3-747B-716B7B26D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2329"/>
            <a:ext cx="8640381" cy="482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63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4240" y="0"/>
            <a:ext cx="7223760" cy="10221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93" y="43875"/>
            <a:ext cx="934403" cy="9344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93376" y="326413"/>
            <a:ext cx="3440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 WNISL solution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81" y="1348562"/>
            <a:ext cx="6191251" cy="523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24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4240" y="0"/>
            <a:ext cx="7223760" cy="10221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93" y="43875"/>
            <a:ext cx="934403" cy="9344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93859" y="326409"/>
            <a:ext cx="6924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League management roles and responsibilities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25233" y="4730133"/>
            <a:ext cx="7685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League staff                         Club staff                        Team staff                        Players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21074" y="5207416"/>
            <a:ext cx="18218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/>
              <a:t>Generate schedule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/>
              <a:t>Review game sheets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/>
              <a:t>Discipline management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/>
              <a:t>Operate the league</a:t>
            </a:r>
          </a:p>
          <a:p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312919" y="5207414"/>
            <a:ext cx="15271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/>
              <a:t>Team oversight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/>
              <a:t>Create club rosters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/>
              <a:t>Approve call ups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/>
              <a:t>Club management</a:t>
            </a:r>
          </a:p>
          <a:p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540727" y="5160790"/>
            <a:ext cx="17584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/>
              <a:t>Generate game sheets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/>
              <a:t>Submit game reports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/>
              <a:t>Request call ups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/>
              <a:t>Manage reschedules</a:t>
            </a:r>
          </a:p>
          <a:p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8832571" y="5099468"/>
            <a:ext cx="970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/>
              <a:t>Read only</a:t>
            </a:r>
          </a:p>
          <a:p>
            <a:endParaRPr lang="en-US" sz="12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745199" y="3129479"/>
            <a:ext cx="651101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22" idx="0"/>
          </p:cNvCxnSpPr>
          <p:nvPr/>
        </p:nvCxnSpPr>
        <p:spPr>
          <a:xfrm>
            <a:off x="2745199" y="3117275"/>
            <a:ext cx="0" cy="21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067220" y="3128359"/>
            <a:ext cx="0" cy="21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089979" y="3131128"/>
            <a:ext cx="0" cy="21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237433" y="3125584"/>
            <a:ext cx="0" cy="21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89" y="3335949"/>
            <a:ext cx="1231823" cy="12318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037" y="3335950"/>
            <a:ext cx="1241091" cy="12216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72" y="3302001"/>
            <a:ext cx="1255611" cy="12556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005" y="3345876"/>
            <a:ext cx="1212419" cy="1212419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5951299" y="2685011"/>
            <a:ext cx="0" cy="4322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4157" y="1542675"/>
            <a:ext cx="2314287" cy="131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41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>
            <a:off x="5951299" y="2685011"/>
            <a:ext cx="0" cy="4322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408" y="1518001"/>
            <a:ext cx="2304763" cy="1342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44240" y="0"/>
            <a:ext cx="7223760" cy="10221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93" y="43875"/>
            <a:ext cx="934403" cy="9344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93860" y="326409"/>
            <a:ext cx="7007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Referee management roles and responsibilities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25231" y="4730133"/>
            <a:ext cx="7989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League staff                         Club staff                        Assigner		          Referees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21072" y="5207417"/>
            <a:ext cx="1447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/>
              <a:t>Referee oversight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/>
              <a:t>Pay referees</a:t>
            </a:r>
          </a:p>
          <a:p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312917" y="5207415"/>
            <a:ext cx="1447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/>
              <a:t>Referee oversight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/>
              <a:t>Pay referees</a:t>
            </a:r>
          </a:p>
          <a:p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540727" y="5160790"/>
            <a:ext cx="14016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/>
              <a:t>Assign referees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/>
              <a:t>Support referees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endParaRPr lang="en-US" sz="1200" dirty="0"/>
          </a:p>
          <a:p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8832571" y="5099466"/>
            <a:ext cx="16673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/>
              <a:t>Accept game offers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/>
              <a:t>Submit game reports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/>
              <a:t>Submit discipline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 dirty="0"/>
              <a:t>Upload game sheets</a:t>
            </a:r>
          </a:p>
          <a:p>
            <a:endParaRPr lang="en-US" sz="12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745199" y="3129479"/>
            <a:ext cx="651101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22" idx="0"/>
          </p:cNvCxnSpPr>
          <p:nvPr/>
        </p:nvCxnSpPr>
        <p:spPr>
          <a:xfrm>
            <a:off x="2745199" y="3117275"/>
            <a:ext cx="0" cy="21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067220" y="3128359"/>
            <a:ext cx="0" cy="21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089979" y="3131128"/>
            <a:ext cx="0" cy="21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237433" y="3125584"/>
            <a:ext cx="0" cy="21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89" y="3335949"/>
            <a:ext cx="1231823" cy="12318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037" y="3335950"/>
            <a:ext cx="1241091" cy="12216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595" y="3344258"/>
            <a:ext cx="1235751" cy="1235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536" y="3335948"/>
            <a:ext cx="1232107" cy="123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96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16206" y="1601015"/>
            <a:ext cx="28818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WNISL website is now at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https://wnisl.com/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06B64C-B56C-2AC2-23E3-5C1885F2F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4811"/>
            <a:ext cx="8545118" cy="646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1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EBCDBC-23E1-5280-FDEF-37AEAA27D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6" y="225315"/>
            <a:ext cx="7678223" cy="62492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16710" y="1305098"/>
            <a:ext cx="33881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team manager and coach is</a:t>
            </a:r>
          </a:p>
          <a:p>
            <a:r>
              <a:rPr lang="en-US" dirty="0"/>
              <a:t>required to set up an account with</a:t>
            </a:r>
          </a:p>
          <a:p>
            <a:r>
              <a:rPr lang="en-US" dirty="0"/>
              <a:t>the site.</a:t>
            </a:r>
          </a:p>
          <a:p>
            <a:endParaRPr lang="en-US" dirty="0"/>
          </a:p>
          <a:p>
            <a:r>
              <a:rPr lang="en-US" dirty="0"/>
              <a:t>To do this go to the My Team and select Team Management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H="1" flipV="1">
            <a:off x="4637989" y="2592371"/>
            <a:ext cx="4078721" cy="2790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710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2A1C46-68D1-78BE-268D-85BF82BA2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96" y="555013"/>
            <a:ext cx="7965195" cy="53379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1267" y="3970758"/>
            <a:ext cx="4995949" cy="19844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95855" y="1512917"/>
            <a:ext cx="34739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activate your account, go here</a:t>
            </a:r>
          </a:p>
          <a:p>
            <a:r>
              <a:rPr lang="en-US" dirty="0"/>
              <a:t>and enter this activation code.</a:t>
            </a:r>
          </a:p>
          <a:p>
            <a:endParaRPr lang="en-US" dirty="0"/>
          </a:p>
          <a:p>
            <a:r>
              <a:rPr lang="en-CA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WNISL2025@</a:t>
            </a:r>
            <a:r>
              <a:rPr lang="en-US" b="1" dirty="0"/>
              <a:t> (case sensitive)</a:t>
            </a:r>
          </a:p>
          <a:p>
            <a:endParaRPr lang="en-US" b="1" dirty="0"/>
          </a:p>
          <a:p>
            <a:r>
              <a:rPr lang="en-US" dirty="0"/>
              <a:t>Choose your club's name from the drop-down menu</a:t>
            </a:r>
          </a:p>
          <a:p>
            <a:endParaRPr lang="en-US" dirty="0"/>
          </a:p>
          <a:p>
            <a:r>
              <a:rPr lang="en-US" dirty="0"/>
              <a:t>Then click the Activate button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H="1">
            <a:off x="4769963" y="2638698"/>
            <a:ext cx="3625892" cy="28759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936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4FBBAB-6BBC-2315-7B19-D8349FB8D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61" y="81889"/>
            <a:ext cx="5553851" cy="6430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477" y="1055717"/>
            <a:ext cx="38063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Make sure that you select the correct </a:t>
            </a:r>
          </a:p>
          <a:p>
            <a:r>
              <a:rPr lang="en-US" dirty="0"/>
              <a:t>team here</a:t>
            </a:r>
          </a:p>
          <a:p>
            <a:endParaRPr lang="en-US" dirty="0"/>
          </a:p>
          <a:p>
            <a:r>
              <a:rPr lang="en-US" dirty="0"/>
              <a:t>Fill in the rest of the page and click the</a:t>
            </a:r>
          </a:p>
          <a:p>
            <a:r>
              <a:rPr lang="en-US" dirty="0"/>
              <a:t>Activate Account button</a:t>
            </a: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flipH="1">
            <a:off x="1989057" y="1378881"/>
            <a:ext cx="6290420" cy="2990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3299382" y="2431745"/>
            <a:ext cx="5041055" cy="36862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909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12147</TotalTime>
  <Words>766</Words>
  <Application>Microsoft Office PowerPoint</Application>
  <PresentationFormat>Widescreen</PresentationFormat>
  <Paragraphs>163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Baigent</dc:creator>
  <cp:lastModifiedBy>Dawn Dinsdale</cp:lastModifiedBy>
  <cp:revision>20</cp:revision>
  <dcterms:created xsi:type="dcterms:W3CDTF">2022-10-07T20:55:34Z</dcterms:created>
  <dcterms:modified xsi:type="dcterms:W3CDTF">2025-02-27T20:42:25Z</dcterms:modified>
</cp:coreProperties>
</file>